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9d8b7949d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486526203455d"/>
  </p:sldMasterIdLst>
  <p:sldIdLst>
    <p:sldId xmlns:r="http://schemas.openxmlformats.org/officeDocument/2006/relationships" id="256" r:id="Rcfa42611f9c64a0d"/>
    <p:sldId xmlns:r="http://schemas.openxmlformats.org/officeDocument/2006/relationships" id="257" r:id="Ra03802f460384b2b"/>
    <p:sldId xmlns:r="http://schemas.openxmlformats.org/officeDocument/2006/relationships" id="258" r:id="R1ada953022ee4477"/>
    <p:sldId xmlns:r="http://schemas.openxmlformats.org/officeDocument/2006/relationships" id="259" r:id="R63a0e19e741d465a"/>
    <p:sldId xmlns:r="http://schemas.openxmlformats.org/officeDocument/2006/relationships" id="260" r:id="R96bf0b36fba74a98"/>
    <p:sldId xmlns:r="http://schemas.openxmlformats.org/officeDocument/2006/relationships" id="261" r:id="Rf661374e47bd46f1"/>
    <p:sldId xmlns:r="http://schemas.openxmlformats.org/officeDocument/2006/relationships" id="262" r:id="R3503c8357caf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486526203455d" /><Relationship Type="http://schemas.openxmlformats.org/officeDocument/2006/relationships/slide" Target="/ppt/slides/slide1.xml" Id="Rcfa42611f9c64a0d" /><Relationship Type="http://schemas.openxmlformats.org/officeDocument/2006/relationships/slide" Target="/ppt/slides/slide2.xml" Id="Ra03802f460384b2b" /><Relationship Type="http://schemas.openxmlformats.org/officeDocument/2006/relationships/slide" Target="/ppt/slides/slide3.xml" Id="R1ada953022ee4477" /><Relationship Type="http://schemas.openxmlformats.org/officeDocument/2006/relationships/slide" Target="/ppt/slides/slide4.xml" Id="R63a0e19e741d465a" /><Relationship Type="http://schemas.openxmlformats.org/officeDocument/2006/relationships/slide" Target="/ppt/slides/slide5.xml" Id="R96bf0b36fba74a98" /><Relationship Type="http://schemas.openxmlformats.org/officeDocument/2006/relationships/slide" Target="/ppt/slides/slide6.xml" Id="Rf661374e47bd46f1" /><Relationship Type="http://schemas.openxmlformats.org/officeDocument/2006/relationships/slide" Target="/ppt/slides/slide7.xml" Id="R3503c8357caf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7b96867fa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e2600bed43d0" /><Relationship Type="http://schemas.openxmlformats.org/officeDocument/2006/relationships/theme" Target="/ppt/slideMasters/theme/theme1.xml" Id="Rd7c50ad6853b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7e2600bed43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30c88c89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df846986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4c3b8267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a0f3aa96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5223c50b1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6cea090c4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fc5eef56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