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b4c887761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b0f8ebd8a41a5"/>
  </p:sldMasterIdLst>
  <p:sldIdLst>
    <p:sldId xmlns:r="http://schemas.openxmlformats.org/officeDocument/2006/relationships" id="256" r:id="R3b0f6f812b454b5c"/>
    <p:sldId xmlns:r="http://schemas.openxmlformats.org/officeDocument/2006/relationships" id="257" r:id="R243f5428e49849e1"/>
    <p:sldId xmlns:r="http://schemas.openxmlformats.org/officeDocument/2006/relationships" id="258" r:id="Rd9dd89026f384a93"/>
    <p:sldId xmlns:r="http://schemas.openxmlformats.org/officeDocument/2006/relationships" id="259" r:id="R464b0477b5014aa6"/>
    <p:sldId xmlns:r="http://schemas.openxmlformats.org/officeDocument/2006/relationships" id="260" r:id="R1e81b41dc3eb4485"/>
    <p:sldId xmlns:r="http://schemas.openxmlformats.org/officeDocument/2006/relationships" id="261" r:id="Rd290cbdaafd740bf"/>
    <p:sldId xmlns:r="http://schemas.openxmlformats.org/officeDocument/2006/relationships" id="262" r:id="R9aef0b0407c749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b0f8ebd8a41a5" /><Relationship Type="http://schemas.openxmlformats.org/officeDocument/2006/relationships/slide" Target="/ppt/slides/slide1.xml" Id="R3b0f6f812b454b5c" /><Relationship Type="http://schemas.openxmlformats.org/officeDocument/2006/relationships/slide" Target="/ppt/slides/slide2.xml" Id="R243f5428e49849e1" /><Relationship Type="http://schemas.openxmlformats.org/officeDocument/2006/relationships/slide" Target="/ppt/slides/slide3.xml" Id="Rd9dd89026f384a93" /><Relationship Type="http://schemas.openxmlformats.org/officeDocument/2006/relationships/slide" Target="/ppt/slides/slide4.xml" Id="R464b0477b5014aa6" /><Relationship Type="http://schemas.openxmlformats.org/officeDocument/2006/relationships/slide" Target="/ppt/slides/slide5.xml" Id="R1e81b41dc3eb4485" /><Relationship Type="http://schemas.openxmlformats.org/officeDocument/2006/relationships/slide" Target="/ppt/slides/slide6.xml" Id="Rd290cbdaafd740bf" /><Relationship Type="http://schemas.openxmlformats.org/officeDocument/2006/relationships/slide" Target="/ppt/slides/slide7.xml" Id="R9aef0b0407c749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8eae00a6b47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66cb5e6d24e57" /><Relationship Type="http://schemas.openxmlformats.org/officeDocument/2006/relationships/theme" Target="/ppt/slideMasters/theme/theme1.xml" Id="R3befdd04e10c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d66cb5e6d2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996b56634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d01146429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102b82461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399ee548b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5e3449b204b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4f0a417cb42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396349922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VINTERBRO BILPLEIE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VINTERBRO BILPLEIE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VINTERBRO BILPLEIE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VINTERBRO BILPLEIE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VINTERBRO BILPLEIE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VINTERBRO BILPLEIE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4 051 684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829 332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VINTERBRO BILPLEIE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HABIB SAFAT NEAMAT HABIB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VINTERBRO BILPLEIE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912 019 721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VINTERBRO BILPLEIE AS</a:t>
            </a:r>
          </a:p>
        </p:txBody>
      </p:sp>
    </p:spTree>
  </p:cSld>
  <p:clrMapOvr>
    <a:masterClrMapping xmlns:a="http://schemas.openxmlformats.org/drawingml/2006/main"/>
  </p:clrMapOvr>
</p:sld>
</file>