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e4552e6b524a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2230acd360458b"/>
  </p:sldMasterIdLst>
  <p:sldIdLst>
    <p:sldId xmlns:r="http://schemas.openxmlformats.org/officeDocument/2006/relationships" id="256" r:id="Rfd020fd3d2394fad"/>
    <p:sldId xmlns:r="http://schemas.openxmlformats.org/officeDocument/2006/relationships" id="257" r:id="R25fe46e900084c69"/>
    <p:sldId xmlns:r="http://schemas.openxmlformats.org/officeDocument/2006/relationships" id="258" r:id="Rb81d0c1390a549ce"/>
    <p:sldId xmlns:r="http://schemas.openxmlformats.org/officeDocument/2006/relationships" id="259" r:id="Rcdc34143a2c748e9"/>
    <p:sldId xmlns:r="http://schemas.openxmlformats.org/officeDocument/2006/relationships" id="260" r:id="R30312e0c91544562"/>
    <p:sldId xmlns:r="http://schemas.openxmlformats.org/officeDocument/2006/relationships" id="261" r:id="Ref878b08c3e0489b"/>
    <p:sldId xmlns:r="http://schemas.openxmlformats.org/officeDocument/2006/relationships" id="262" r:id="R975588a66d6a4c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2230acd360458b" /><Relationship Type="http://schemas.openxmlformats.org/officeDocument/2006/relationships/slide" Target="/ppt/slides/slide1.xml" Id="Rfd020fd3d2394fad" /><Relationship Type="http://schemas.openxmlformats.org/officeDocument/2006/relationships/slide" Target="/ppt/slides/slide2.xml" Id="R25fe46e900084c69" /><Relationship Type="http://schemas.openxmlformats.org/officeDocument/2006/relationships/slide" Target="/ppt/slides/slide3.xml" Id="Rb81d0c1390a549ce" /><Relationship Type="http://schemas.openxmlformats.org/officeDocument/2006/relationships/slide" Target="/ppt/slides/slide4.xml" Id="Rcdc34143a2c748e9" /><Relationship Type="http://schemas.openxmlformats.org/officeDocument/2006/relationships/slide" Target="/ppt/slides/slide5.xml" Id="R30312e0c91544562" /><Relationship Type="http://schemas.openxmlformats.org/officeDocument/2006/relationships/slide" Target="/ppt/slides/slide6.xml" Id="Ref878b08c3e0489b" /><Relationship Type="http://schemas.openxmlformats.org/officeDocument/2006/relationships/slide" Target="/ppt/slides/slide7.xml" Id="R975588a66d6a4c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6e15993a9c49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28beb46f14389" /><Relationship Type="http://schemas.openxmlformats.org/officeDocument/2006/relationships/theme" Target="/ppt/slideMasters/theme/theme1.xml" Id="Re9d3fb5439184b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e28beb46f143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a3a75868f4e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c3c27620a4c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3559830d540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728eed9bd49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38c808e404a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209d2face45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a9eb2059045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BOSS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BOSS INVEST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7 052 663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7 603 002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BJØRN-OLAV SOLUM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Ekrekroken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bolavs@gmail.com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912 038 408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BOSS INVEST AS</a:t>
            </a:r>
          </a:p>
        </p:txBody>
      </p:sp>
    </p:spTree>
  </p:cSld>
  <p:clrMapOvr>
    <a:masterClrMapping xmlns:a="http://schemas.openxmlformats.org/drawingml/2006/main"/>
  </p:clrMapOvr>
</p:sld>
</file>