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6898c4fabd45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12a06d6bdf4df0"/>
  </p:sldMasterIdLst>
  <p:sldIdLst>
    <p:sldId xmlns:r="http://schemas.openxmlformats.org/officeDocument/2006/relationships" id="256" r:id="R7c12498aa0bd48a2"/>
    <p:sldId xmlns:r="http://schemas.openxmlformats.org/officeDocument/2006/relationships" id="257" r:id="R66a6b9bc2ecb471e"/>
    <p:sldId xmlns:r="http://schemas.openxmlformats.org/officeDocument/2006/relationships" id="258" r:id="Rcfe8a789a51d4911"/>
    <p:sldId xmlns:r="http://schemas.openxmlformats.org/officeDocument/2006/relationships" id="259" r:id="Ra82281189ed946e8"/>
    <p:sldId xmlns:r="http://schemas.openxmlformats.org/officeDocument/2006/relationships" id="260" r:id="R2957b9e0248440e1"/>
    <p:sldId xmlns:r="http://schemas.openxmlformats.org/officeDocument/2006/relationships" id="261" r:id="R70949351bc534a76"/>
    <p:sldId xmlns:r="http://schemas.openxmlformats.org/officeDocument/2006/relationships" id="262" r:id="R4f632ac1ded24f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12a06d6bdf4df0" /><Relationship Type="http://schemas.openxmlformats.org/officeDocument/2006/relationships/slide" Target="/ppt/slides/slide1.xml" Id="R7c12498aa0bd48a2" /><Relationship Type="http://schemas.openxmlformats.org/officeDocument/2006/relationships/slide" Target="/ppt/slides/slide2.xml" Id="R66a6b9bc2ecb471e" /><Relationship Type="http://schemas.openxmlformats.org/officeDocument/2006/relationships/slide" Target="/ppt/slides/slide3.xml" Id="Rcfe8a789a51d4911" /><Relationship Type="http://schemas.openxmlformats.org/officeDocument/2006/relationships/slide" Target="/ppt/slides/slide4.xml" Id="Ra82281189ed946e8" /><Relationship Type="http://schemas.openxmlformats.org/officeDocument/2006/relationships/slide" Target="/ppt/slides/slide5.xml" Id="R2957b9e0248440e1" /><Relationship Type="http://schemas.openxmlformats.org/officeDocument/2006/relationships/slide" Target="/ppt/slides/slide6.xml" Id="R70949351bc534a76" /><Relationship Type="http://schemas.openxmlformats.org/officeDocument/2006/relationships/slide" Target="/ppt/slides/slide7.xml" Id="R4f632ac1ded24f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9ebd8d103344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2b79d7bc04b17" /><Relationship Type="http://schemas.openxmlformats.org/officeDocument/2006/relationships/theme" Target="/ppt/slideMasters/theme/theme1.xml" Id="Rb81a9ce037124c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82b79d7bc04b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07eb7a61347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5aa152a654e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ba83e02894f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ffdcfc7284c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9ede206e444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45085f2a54b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33d8e872741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52 431 108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−74 287 949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−13 717 784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2 465 401 776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2 709 075 692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CGL HOLDING II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NORDNET BANK AB  –  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KAPITAL AS  –  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 SERVICES 2 AS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MORGAN STANLEY &amp; CO. INT. PLC.  –  4,9 %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912 040 801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