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838a4a7fd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4673192b740cc"/>
  </p:sldMasterIdLst>
  <p:sldIdLst>
    <p:sldId xmlns:r="http://schemas.openxmlformats.org/officeDocument/2006/relationships" id="256" r:id="Rccf0797e9b294010"/>
    <p:sldId xmlns:r="http://schemas.openxmlformats.org/officeDocument/2006/relationships" id="257" r:id="Rce47fe4a73e34c7a"/>
    <p:sldId xmlns:r="http://schemas.openxmlformats.org/officeDocument/2006/relationships" id="258" r:id="R330490808d9f4ee6"/>
    <p:sldId xmlns:r="http://schemas.openxmlformats.org/officeDocument/2006/relationships" id="259" r:id="Rfb36089995a9498f"/>
    <p:sldId xmlns:r="http://schemas.openxmlformats.org/officeDocument/2006/relationships" id="260" r:id="Rbabd89d03ed84f2b"/>
    <p:sldId xmlns:r="http://schemas.openxmlformats.org/officeDocument/2006/relationships" id="261" r:id="R106448ddb2ce4fcc"/>
    <p:sldId xmlns:r="http://schemas.openxmlformats.org/officeDocument/2006/relationships" id="262" r:id="R7ef1b7bf96ba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4673192b740cc" /><Relationship Type="http://schemas.openxmlformats.org/officeDocument/2006/relationships/slide" Target="/ppt/slides/slide1.xml" Id="Rccf0797e9b294010" /><Relationship Type="http://schemas.openxmlformats.org/officeDocument/2006/relationships/slide" Target="/ppt/slides/slide2.xml" Id="Rce47fe4a73e34c7a" /><Relationship Type="http://schemas.openxmlformats.org/officeDocument/2006/relationships/slide" Target="/ppt/slides/slide3.xml" Id="R330490808d9f4ee6" /><Relationship Type="http://schemas.openxmlformats.org/officeDocument/2006/relationships/slide" Target="/ppt/slides/slide4.xml" Id="Rfb36089995a9498f" /><Relationship Type="http://schemas.openxmlformats.org/officeDocument/2006/relationships/slide" Target="/ppt/slides/slide5.xml" Id="Rbabd89d03ed84f2b" /><Relationship Type="http://schemas.openxmlformats.org/officeDocument/2006/relationships/slide" Target="/ppt/slides/slide6.xml" Id="R106448ddb2ce4fcc" /><Relationship Type="http://schemas.openxmlformats.org/officeDocument/2006/relationships/slide" Target="/ppt/slides/slide7.xml" Id="R7ef1b7bf96ba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7a4780f80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c59be83f8496b" /><Relationship Type="http://schemas.openxmlformats.org/officeDocument/2006/relationships/theme" Target="/ppt/slideMasters/theme/theme1.xml" Id="R53ab260d8c65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c59be83f8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49b9fa84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f2fb6342f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e0e13d62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f60a8bbf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453dc10c9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b644356e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05491a5c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LEKVEN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LEKVEN HOLDING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1 566 907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KRISTIAN LEKVEN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Grimstadneset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HOLDING AS</a:t>
            </a:r>
          </a:p>
        </p:txBody>
      </p:sp>
    </p:spTree>
  </p:cSld>
  <p:clrMapOvr>
    <a:masterClrMapping xmlns:a="http://schemas.openxmlformats.org/drawingml/2006/main"/>
  </p:clrMapOvr>
</p:sld>
</file>