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c5eb6de06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9e8a7cb194aee"/>
  </p:sldMasterIdLst>
  <p:sldIdLst>
    <p:sldId xmlns:r="http://schemas.openxmlformats.org/officeDocument/2006/relationships" id="256" r:id="Rfa95afa9b168406d"/>
    <p:sldId xmlns:r="http://schemas.openxmlformats.org/officeDocument/2006/relationships" id="257" r:id="R48473fe4d54746da"/>
    <p:sldId xmlns:r="http://schemas.openxmlformats.org/officeDocument/2006/relationships" id="258" r:id="R59cfc30267324a4d"/>
    <p:sldId xmlns:r="http://schemas.openxmlformats.org/officeDocument/2006/relationships" id="259" r:id="R6caa14fee78d42a8"/>
    <p:sldId xmlns:r="http://schemas.openxmlformats.org/officeDocument/2006/relationships" id="260" r:id="R9aa36956962a44a1"/>
    <p:sldId xmlns:r="http://schemas.openxmlformats.org/officeDocument/2006/relationships" id="261" r:id="Rf0566a4b84ec46c4"/>
    <p:sldId xmlns:r="http://schemas.openxmlformats.org/officeDocument/2006/relationships" id="262" r:id="Rebec792197af4a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9e8a7cb194aee" /><Relationship Type="http://schemas.openxmlformats.org/officeDocument/2006/relationships/slide" Target="/ppt/slides/slide1.xml" Id="Rfa95afa9b168406d" /><Relationship Type="http://schemas.openxmlformats.org/officeDocument/2006/relationships/slide" Target="/ppt/slides/slide2.xml" Id="R48473fe4d54746da" /><Relationship Type="http://schemas.openxmlformats.org/officeDocument/2006/relationships/slide" Target="/ppt/slides/slide3.xml" Id="R59cfc30267324a4d" /><Relationship Type="http://schemas.openxmlformats.org/officeDocument/2006/relationships/slide" Target="/ppt/slides/slide4.xml" Id="R6caa14fee78d42a8" /><Relationship Type="http://schemas.openxmlformats.org/officeDocument/2006/relationships/slide" Target="/ppt/slides/slide5.xml" Id="R9aa36956962a44a1" /><Relationship Type="http://schemas.openxmlformats.org/officeDocument/2006/relationships/slide" Target="/ppt/slides/slide6.xml" Id="Rf0566a4b84ec46c4" /><Relationship Type="http://schemas.openxmlformats.org/officeDocument/2006/relationships/slide" Target="/ppt/slides/slide7.xml" Id="Rebec792197af4a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a6aef638d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edb68ba84f9b" /><Relationship Type="http://schemas.openxmlformats.org/officeDocument/2006/relationships/theme" Target="/ppt/slideMasters/theme/theme1.xml" Id="R26821f4bbe17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aedb68ba8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b921f852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b8d76cb5a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e9f39381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c36fd8f3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a532f9e1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9c3530b78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dd6d1f94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FAMILIERÅDGIVNING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BÅRD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Meierkollen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