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f6c9b18d3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13b9a789a4488"/>
  </p:sldMasterIdLst>
  <p:sldIdLst>
    <p:sldId xmlns:r="http://schemas.openxmlformats.org/officeDocument/2006/relationships" id="256" r:id="Rf6dc649bfe8c40b3"/>
    <p:sldId xmlns:r="http://schemas.openxmlformats.org/officeDocument/2006/relationships" id="257" r:id="Re9d455915e904355"/>
    <p:sldId xmlns:r="http://schemas.openxmlformats.org/officeDocument/2006/relationships" id="258" r:id="R4ff28fb341754a4f"/>
    <p:sldId xmlns:r="http://schemas.openxmlformats.org/officeDocument/2006/relationships" id="259" r:id="R9e72056704cd4f56"/>
    <p:sldId xmlns:r="http://schemas.openxmlformats.org/officeDocument/2006/relationships" id="260" r:id="R2c193d2a8b99493e"/>
    <p:sldId xmlns:r="http://schemas.openxmlformats.org/officeDocument/2006/relationships" id="261" r:id="Rbff5183e213e41cf"/>
    <p:sldId xmlns:r="http://schemas.openxmlformats.org/officeDocument/2006/relationships" id="262" r:id="R18beafc66e96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13b9a789a4488" /><Relationship Type="http://schemas.openxmlformats.org/officeDocument/2006/relationships/slide" Target="/ppt/slides/slide1.xml" Id="Rf6dc649bfe8c40b3" /><Relationship Type="http://schemas.openxmlformats.org/officeDocument/2006/relationships/slide" Target="/ppt/slides/slide2.xml" Id="Re9d455915e904355" /><Relationship Type="http://schemas.openxmlformats.org/officeDocument/2006/relationships/slide" Target="/ppt/slides/slide3.xml" Id="R4ff28fb341754a4f" /><Relationship Type="http://schemas.openxmlformats.org/officeDocument/2006/relationships/slide" Target="/ppt/slides/slide4.xml" Id="R9e72056704cd4f56" /><Relationship Type="http://schemas.openxmlformats.org/officeDocument/2006/relationships/slide" Target="/ppt/slides/slide5.xml" Id="R2c193d2a8b99493e" /><Relationship Type="http://schemas.openxmlformats.org/officeDocument/2006/relationships/slide" Target="/ppt/slides/slide6.xml" Id="Rbff5183e213e41cf" /><Relationship Type="http://schemas.openxmlformats.org/officeDocument/2006/relationships/slide" Target="/ppt/slides/slide7.xml" Id="R18beafc66e96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aa0b1dda8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672eaf3524111" /><Relationship Type="http://schemas.openxmlformats.org/officeDocument/2006/relationships/theme" Target="/ppt/slideMasters/theme/theme1.xml" Id="R63cd62f6142b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672eaf352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711f1e24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2f111e04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569eb179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cace9258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482177e1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6e8e6438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f9424b16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MURERCOMPANIET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MURERCOMPANIET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49 253 719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6 760 843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36 378 599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46 709 207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Cellulosen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44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post@murercompaniet.no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www.murercompaniet.no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