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d2fed553f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4ff59335c48eb"/>
  </p:sldMasterIdLst>
  <p:sldIdLst>
    <p:sldId xmlns:r="http://schemas.openxmlformats.org/officeDocument/2006/relationships" id="256" r:id="R7edd222435284bd7"/>
    <p:sldId xmlns:r="http://schemas.openxmlformats.org/officeDocument/2006/relationships" id="257" r:id="R5cacce591cbf4541"/>
    <p:sldId xmlns:r="http://schemas.openxmlformats.org/officeDocument/2006/relationships" id="258" r:id="Rbba57b5ca6b640ea"/>
    <p:sldId xmlns:r="http://schemas.openxmlformats.org/officeDocument/2006/relationships" id="259" r:id="Rb48c1d3bbf2b4079"/>
    <p:sldId xmlns:r="http://schemas.openxmlformats.org/officeDocument/2006/relationships" id="260" r:id="R5172afb181ea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4ff59335c48eb" /><Relationship Type="http://schemas.openxmlformats.org/officeDocument/2006/relationships/slide" Target="/ppt/slides/slide1.xml" Id="R7edd222435284bd7" /><Relationship Type="http://schemas.openxmlformats.org/officeDocument/2006/relationships/slide" Target="/ppt/slides/slide2.xml" Id="R5cacce591cbf4541" /><Relationship Type="http://schemas.openxmlformats.org/officeDocument/2006/relationships/slide" Target="/ppt/slides/slide3.xml" Id="Rbba57b5ca6b640ea" /><Relationship Type="http://schemas.openxmlformats.org/officeDocument/2006/relationships/slide" Target="/ppt/slides/slide4.xml" Id="Rb48c1d3bbf2b4079" /><Relationship Type="http://schemas.openxmlformats.org/officeDocument/2006/relationships/slide" Target="/ppt/slides/slide5.xml" Id="R5172afb181ea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9534999b7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b6d7b13c48f8" /><Relationship Type="http://schemas.openxmlformats.org/officeDocument/2006/relationships/theme" Target="/ppt/slideMasters/theme/theme1.xml" Id="R07357f8c6ad7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fb6d7b13c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c1f159144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f2692dfc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3d8c2dbd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0a9a5f49d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254999964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HAGFORS MASKIN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MASKIN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HAGFORS MASKIN DA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MASKIN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MASKIN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MASKIN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Styrmannsvegen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sture_hagfor@hotmail.com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912 067 289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MASKIN DA</a:t>
            </a:r>
          </a:p>
        </p:txBody>
      </p:sp>
    </p:spTree>
  </p:cSld>
  <p:clrMapOvr>
    <a:masterClrMapping xmlns:a="http://schemas.openxmlformats.org/drawingml/2006/main"/>
  </p:clrMapOvr>
</p:sld>
</file>