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ac62264b6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19523c1664dde"/>
  </p:sldMasterIdLst>
  <p:sldIdLst>
    <p:sldId xmlns:r="http://schemas.openxmlformats.org/officeDocument/2006/relationships" id="256" r:id="Rea7fa450f945429f"/>
    <p:sldId xmlns:r="http://schemas.openxmlformats.org/officeDocument/2006/relationships" id="257" r:id="R415ab2899f1a4945"/>
    <p:sldId xmlns:r="http://schemas.openxmlformats.org/officeDocument/2006/relationships" id="258" r:id="Re0fc7312810f4861"/>
    <p:sldId xmlns:r="http://schemas.openxmlformats.org/officeDocument/2006/relationships" id="259" r:id="R342499b5ecb642d6"/>
    <p:sldId xmlns:r="http://schemas.openxmlformats.org/officeDocument/2006/relationships" id="260" r:id="Raba09945553c4133"/>
    <p:sldId xmlns:r="http://schemas.openxmlformats.org/officeDocument/2006/relationships" id="261" r:id="R525478275b6e46b6"/>
    <p:sldId xmlns:r="http://schemas.openxmlformats.org/officeDocument/2006/relationships" id="262" r:id="Rcb4f13ca0e71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19523c1664dde" /><Relationship Type="http://schemas.openxmlformats.org/officeDocument/2006/relationships/slide" Target="/ppt/slides/slide1.xml" Id="Rea7fa450f945429f" /><Relationship Type="http://schemas.openxmlformats.org/officeDocument/2006/relationships/slide" Target="/ppt/slides/slide2.xml" Id="R415ab2899f1a4945" /><Relationship Type="http://schemas.openxmlformats.org/officeDocument/2006/relationships/slide" Target="/ppt/slides/slide3.xml" Id="Re0fc7312810f4861" /><Relationship Type="http://schemas.openxmlformats.org/officeDocument/2006/relationships/slide" Target="/ppt/slides/slide4.xml" Id="R342499b5ecb642d6" /><Relationship Type="http://schemas.openxmlformats.org/officeDocument/2006/relationships/slide" Target="/ppt/slides/slide5.xml" Id="Raba09945553c4133" /><Relationship Type="http://schemas.openxmlformats.org/officeDocument/2006/relationships/slide" Target="/ppt/slides/slide6.xml" Id="R525478275b6e46b6" /><Relationship Type="http://schemas.openxmlformats.org/officeDocument/2006/relationships/slide" Target="/ppt/slides/slide7.xml" Id="Rcb4f13ca0e71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0f467e0e0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d5cda8bba4a93" /><Relationship Type="http://schemas.openxmlformats.org/officeDocument/2006/relationships/theme" Target="/ppt/slideMasters/theme/theme1.xml" Id="Rb8afa5547c00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d5cda8bba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2fc8f8a53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efbcee3c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3a4c2e108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3eebfa46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ecac0ba6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f2c3220b1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8f368d8d5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NUBDAL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