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d702f8c2d241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9ea2777524416f"/>
  </p:sldMasterIdLst>
  <p:sldIdLst>
    <p:sldId xmlns:r="http://schemas.openxmlformats.org/officeDocument/2006/relationships" id="256" r:id="R46234856ce694d3a"/>
    <p:sldId xmlns:r="http://schemas.openxmlformats.org/officeDocument/2006/relationships" id="257" r:id="Re6bd687e26024248"/>
    <p:sldId xmlns:r="http://schemas.openxmlformats.org/officeDocument/2006/relationships" id="258" r:id="R02ce51aaf3124feb"/>
    <p:sldId xmlns:r="http://schemas.openxmlformats.org/officeDocument/2006/relationships" id="259" r:id="Rf5145ddceca34978"/>
    <p:sldId xmlns:r="http://schemas.openxmlformats.org/officeDocument/2006/relationships" id="260" r:id="R8543712f1b56465c"/>
    <p:sldId xmlns:r="http://schemas.openxmlformats.org/officeDocument/2006/relationships" id="261" r:id="R1bb907436fb145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9ea2777524416f" /><Relationship Type="http://schemas.openxmlformats.org/officeDocument/2006/relationships/slide" Target="/ppt/slides/slide1.xml" Id="R46234856ce694d3a" /><Relationship Type="http://schemas.openxmlformats.org/officeDocument/2006/relationships/slide" Target="/ppt/slides/slide2.xml" Id="Re6bd687e26024248" /><Relationship Type="http://schemas.openxmlformats.org/officeDocument/2006/relationships/slide" Target="/ppt/slides/slide3.xml" Id="R02ce51aaf3124feb" /><Relationship Type="http://schemas.openxmlformats.org/officeDocument/2006/relationships/slide" Target="/ppt/slides/slide4.xml" Id="Rf5145ddceca34978" /><Relationship Type="http://schemas.openxmlformats.org/officeDocument/2006/relationships/slide" Target="/ppt/slides/slide5.xml" Id="R8543712f1b56465c" /><Relationship Type="http://schemas.openxmlformats.org/officeDocument/2006/relationships/slide" Target="/ppt/slides/slide6.xml" Id="R1bb907436fb145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84f43655544b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c955b70e142e1" /><Relationship Type="http://schemas.openxmlformats.org/officeDocument/2006/relationships/theme" Target="/ppt/slideMasters/theme/theme1.xml" Id="Rdab5f6224aba44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ec955b70e142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ec5d0f4c14d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b90047b5d41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3592e224e40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e6254f37045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1db36224b4f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0d805802349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 VITA È BELLA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VITA È BELLA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 VITA È BELLA AS ble etablert [år] og holder til i His.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VITA È BELLA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VITA È BELLA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VITA È BELLA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SANDBERG NILSEN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LARSEN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VITA È BELLA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Willumstad terrasse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4817 His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post@lavita.no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www.lavita.no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912 072 002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VITA È BELLA AS</a:t>
            </a:r>
          </a:p>
        </p:txBody>
      </p:sp>
    </p:spTree>
  </p:cSld>
  <p:clrMapOvr>
    <a:masterClrMapping xmlns:a="http://schemas.openxmlformats.org/drawingml/2006/main"/>
  </p:clrMapOvr>
</p:sld>
</file>