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281fede5cb45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ebdc8e3e164d5c"/>
  </p:sldMasterIdLst>
  <p:sldIdLst>
    <p:sldId xmlns:r="http://schemas.openxmlformats.org/officeDocument/2006/relationships" id="256" r:id="Rf5372ecfa59649af"/>
    <p:sldId xmlns:r="http://schemas.openxmlformats.org/officeDocument/2006/relationships" id="257" r:id="R768bd42675de4e7a"/>
    <p:sldId xmlns:r="http://schemas.openxmlformats.org/officeDocument/2006/relationships" id="258" r:id="R3a144789a4ce4b87"/>
    <p:sldId xmlns:r="http://schemas.openxmlformats.org/officeDocument/2006/relationships" id="259" r:id="R9c7b5e0556e3444e"/>
    <p:sldId xmlns:r="http://schemas.openxmlformats.org/officeDocument/2006/relationships" id="260" r:id="Rbbbd94ea069e4c6d"/>
    <p:sldId xmlns:r="http://schemas.openxmlformats.org/officeDocument/2006/relationships" id="261" r:id="R0a7aa9764de249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bdc8e3e164d5c" /><Relationship Type="http://schemas.openxmlformats.org/officeDocument/2006/relationships/slide" Target="/ppt/slides/slide1.xml" Id="Rf5372ecfa59649af" /><Relationship Type="http://schemas.openxmlformats.org/officeDocument/2006/relationships/slide" Target="/ppt/slides/slide2.xml" Id="R768bd42675de4e7a" /><Relationship Type="http://schemas.openxmlformats.org/officeDocument/2006/relationships/slide" Target="/ppt/slides/slide3.xml" Id="R3a144789a4ce4b87" /><Relationship Type="http://schemas.openxmlformats.org/officeDocument/2006/relationships/slide" Target="/ppt/slides/slide4.xml" Id="R9c7b5e0556e3444e" /><Relationship Type="http://schemas.openxmlformats.org/officeDocument/2006/relationships/slide" Target="/ppt/slides/slide5.xml" Id="Rbbbd94ea069e4c6d" /><Relationship Type="http://schemas.openxmlformats.org/officeDocument/2006/relationships/slide" Target="/ppt/slides/slide6.xml" Id="R0a7aa9764de249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039d788324c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a28c3c2c043ad" /><Relationship Type="http://schemas.openxmlformats.org/officeDocument/2006/relationships/theme" Target="/ppt/slideMasters/theme/theme1.xml" Id="R7c7fc9e4515f4c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7a28c3c2c043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40a3b9a3247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40d1a409347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1c52a070449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6f308bb5749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d9ec777404f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90b4528d34f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GRENDAHL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GRENDAHL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1 066 576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−2 486 579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905 920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115 941 189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171 045 387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912 075 532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GRENDAHL HOLDING AS</a:t>
            </a:r>
          </a:p>
        </p:txBody>
      </p:sp>
    </p:spTree>
  </p:cSld>
  <p:clrMapOvr>
    <a:masterClrMapping xmlns:a="http://schemas.openxmlformats.org/drawingml/2006/main"/>
  </p:clrMapOvr>
</p:sld>
</file>