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349cfa201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84b8611a24326"/>
  </p:sldMasterIdLst>
  <p:sldIdLst>
    <p:sldId xmlns:r="http://schemas.openxmlformats.org/officeDocument/2006/relationships" id="256" r:id="Rfd4446ba6bc746c1"/>
    <p:sldId xmlns:r="http://schemas.openxmlformats.org/officeDocument/2006/relationships" id="257" r:id="R3419473bd1704a47"/>
    <p:sldId xmlns:r="http://schemas.openxmlformats.org/officeDocument/2006/relationships" id="258" r:id="Rce6fdd775b8f48df"/>
    <p:sldId xmlns:r="http://schemas.openxmlformats.org/officeDocument/2006/relationships" id="259" r:id="R2349641e254d4365"/>
    <p:sldId xmlns:r="http://schemas.openxmlformats.org/officeDocument/2006/relationships" id="260" r:id="Re0eedad626a341c5"/>
    <p:sldId xmlns:r="http://schemas.openxmlformats.org/officeDocument/2006/relationships" id="261" r:id="R4559424046424e6f"/>
    <p:sldId xmlns:r="http://schemas.openxmlformats.org/officeDocument/2006/relationships" id="262" r:id="R1f10753f40ce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84b8611a24326" /><Relationship Type="http://schemas.openxmlformats.org/officeDocument/2006/relationships/slide" Target="/ppt/slides/slide1.xml" Id="Rfd4446ba6bc746c1" /><Relationship Type="http://schemas.openxmlformats.org/officeDocument/2006/relationships/slide" Target="/ppt/slides/slide2.xml" Id="R3419473bd1704a47" /><Relationship Type="http://schemas.openxmlformats.org/officeDocument/2006/relationships/slide" Target="/ppt/slides/slide3.xml" Id="Rce6fdd775b8f48df" /><Relationship Type="http://schemas.openxmlformats.org/officeDocument/2006/relationships/slide" Target="/ppt/slides/slide4.xml" Id="R2349641e254d4365" /><Relationship Type="http://schemas.openxmlformats.org/officeDocument/2006/relationships/slide" Target="/ppt/slides/slide5.xml" Id="Re0eedad626a341c5" /><Relationship Type="http://schemas.openxmlformats.org/officeDocument/2006/relationships/slide" Target="/ppt/slides/slide6.xml" Id="R4559424046424e6f" /><Relationship Type="http://schemas.openxmlformats.org/officeDocument/2006/relationships/slide" Target="/ppt/slides/slide7.xml" Id="R1f10753f40ce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c399c31ac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d1942834b48aa" /><Relationship Type="http://schemas.openxmlformats.org/officeDocument/2006/relationships/theme" Target="/ppt/slideMasters/theme/theme1.xml" Id="Rf3aff20c3ab1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d1942834b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0ac754e24e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073f0d8eb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fd6d85188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7e43f60ae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fc439f70348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3c715f6a0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76431f435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INFOLINK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44 615 204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