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442a5979df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3dacaee064e12"/>
  </p:sldMasterIdLst>
  <p:sldIdLst>
    <p:sldId xmlns:r="http://schemas.openxmlformats.org/officeDocument/2006/relationships" id="256" r:id="Rb0a05a49355a4627"/>
    <p:sldId xmlns:r="http://schemas.openxmlformats.org/officeDocument/2006/relationships" id="257" r:id="R01b89ce085fe4d4e"/>
    <p:sldId xmlns:r="http://schemas.openxmlformats.org/officeDocument/2006/relationships" id="258" r:id="R4f3e4d2676784fb8"/>
    <p:sldId xmlns:r="http://schemas.openxmlformats.org/officeDocument/2006/relationships" id="259" r:id="Rcd9c043cf28b4623"/>
    <p:sldId xmlns:r="http://schemas.openxmlformats.org/officeDocument/2006/relationships" id="260" r:id="Rb2b7387d5a9346ad"/>
    <p:sldId xmlns:r="http://schemas.openxmlformats.org/officeDocument/2006/relationships" id="261" r:id="R5cbfecf8e7554131"/>
    <p:sldId xmlns:r="http://schemas.openxmlformats.org/officeDocument/2006/relationships" id="262" r:id="R8ff4d3ca3ed543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3dacaee064e12" /><Relationship Type="http://schemas.openxmlformats.org/officeDocument/2006/relationships/slide" Target="/ppt/slides/slide1.xml" Id="Rb0a05a49355a4627" /><Relationship Type="http://schemas.openxmlformats.org/officeDocument/2006/relationships/slide" Target="/ppt/slides/slide2.xml" Id="R01b89ce085fe4d4e" /><Relationship Type="http://schemas.openxmlformats.org/officeDocument/2006/relationships/slide" Target="/ppt/slides/slide3.xml" Id="R4f3e4d2676784fb8" /><Relationship Type="http://schemas.openxmlformats.org/officeDocument/2006/relationships/slide" Target="/ppt/slides/slide4.xml" Id="Rcd9c043cf28b4623" /><Relationship Type="http://schemas.openxmlformats.org/officeDocument/2006/relationships/slide" Target="/ppt/slides/slide5.xml" Id="Rb2b7387d5a9346ad" /><Relationship Type="http://schemas.openxmlformats.org/officeDocument/2006/relationships/slide" Target="/ppt/slides/slide6.xml" Id="R5cbfecf8e7554131" /><Relationship Type="http://schemas.openxmlformats.org/officeDocument/2006/relationships/slide" Target="/ppt/slides/slide7.xml" Id="R8ff4d3ca3ed543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01510ba034a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e0248ebd54009" /><Relationship Type="http://schemas.openxmlformats.org/officeDocument/2006/relationships/theme" Target="/ppt/slideMasters/theme/theme1.xml" Id="Reda4e58d0ec4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6e0248ebd540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9cf6000f1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ab967e48e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546ca8810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71bbf66774c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10bc5153f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1b779f6214a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fa612e98e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LØKKA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BERGLIND TOVE FJELDSTAD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Storløkkaveien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42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912 100 545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