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4d5ad9691143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c7af153e8047b5"/>
  </p:sldMasterIdLst>
  <p:sldIdLst>
    <p:sldId xmlns:r="http://schemas.openxmlformats.org/officeDocument/2006/relationships" id="256" r:id="Rfa9a3c2be63343da"/>
    <p:sldId xmlns:r="http://schemas.openxmlformats.org/officeDocument/2006/relationships" id="257" r:id="R7f17e34a7f634f96"/>
    <p:sldId xmlns:r="http://schemas.openxmlformats.org/officeDocument/2006/relationships" id="258" r:id="Rf436b9f930e14420"/>
    <p:sldId xmlns:r="http://schemas.openxmlformats.org/officeDocument/2006/relationships" id="259" r:id="Ra91830ad2b594791"/>
    <p:sldId xmlns:r="http://schemas.openxmlformats.org/officeDocument/2006/relationships" id="260" r:id="R263b458d6d124097"/>
    <p:sldId xmlns:r="http://schemas.openxmlformats.org/officeDocument/2006/relationships" id="261" r:id="R560b89e6220a49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c7af153e8047b5" /><Relationship Type="http://schemas.openxmlformats.org/officeDocument/2006/relationships/slide" Target="/ppt/slides/slide1.xml" Id="Rfa9a3c2be63343da" /><Relationship Type="http://schemas.openxmlformats.org/officeDocument/2006/relationships/slide" Target="/ppt/slides/slide2.xml" Id="R7f17e34a7f634f96" /><Relationship Type="http://schemas.openxmlformats.org/officeDocument/2006/relationships/slide" Target="/ppt/slides/slide3.xml" Id="Rf436b9f930e14420" /><Relationship Type="http://schemas.openxmlformats.org/officeDocument/2006/relationships/slide" Target="/ppt/slides/slide4.xml" Id="Ra91830ad2b594791" /><Relationship Type="http://schemas.openxmlformats.org/officeDocument/2006/relationships/slide" Target="/ppt/slides/slide5.xml" Id="R263b458d6d124097" /><Relationship Type="http://schemas.openxmlformats.org/officeDocument/2006/relationships/slide" Target="/ppt/slides/slide6.xml" Id="R560b89e6220a49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bf5b2b409d41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f9fcc17de4ca5" /><Relationship Type="http://schemas.openxmlformats.org/officeDocument/2006/relationships/theme" Target="/ppt/slideMasters/theme/theme1.xml" Id="R422e8db838bf48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5f9fcc17de4c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04a4ee71374b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9b9f944ac844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63bc2be1eb44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732d3ec13f4f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20f40e9ab442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c88ebcd3444b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OSEBERG SERVICES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Danholmen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3128 Nøtterøy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post@osebergservices.no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www.osebergservices.no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912 106 594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SERVICES AS</a:t>
            </a:r>
          </a:p>
        </p:txBody>
      </p:sp>
    </p:spTree>
  </p:cSld>
  <p:clrMapOvr>
    <a:masterClrMapping xmlns:a="http://schemas.openxmlformats.org/drawingml/2006/main"/>
  </p:clrMapOvr>
</p:sld>
</file>