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7989434d744a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fea687fa9a43e8"/>
  </p:sldMasterIdLst>
  <p:sldIdLst>
    <p:sldId xmlns:r="http://schemas.openxmlformats.org/officeDocument/2006/relationships" id="256" r:id="R1f544007fae440ae"/>
    <p:sldId xmlns:r="http://schemas.openxmlformats.org/officeDocument/2006/relationships" id="257" r:id="R19b2e10699b6481e"/>
    <p:sldId xmlns:r="http://schemas.openxmlformats.org/officeDocument/2006/relationships" id="258" r:id="Raa11a720ca9940ae"/>
    <p:sldId xmlns:r="http://schemas.openxmlformats.org/officeDocument/2006/relationships" id="259" r:id="R32abb5b1df4c470a"/>
    <p:sldId xmlns:r="http://schemas.openxmlformats.org/officeDocument/2006/relationships" id="260" r:id="R0d3a800bf8f245be"/>
    <p:sldId xmlns:r="http://schemas.openxmlformats.org/officeDocument/2006/relationships" id="261" r:id="R0b933ff0c8494ab3"/>
    <p:sldId xmlns:r="http://schemas.openxmlformats.org/officeDocument/2006/relationships" id="262" r:id="Rf347d95ef80040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fea687fa9a43e8" /><Relationship Type="http://schemas.openxmlformats.org/officeDocument/2006/relationships/slide" Target="/ppt/slides/slide1.xml" Id="R1f544007fae440ae" /><Relationship Type="http://schemas.openxmlformats.org/officeDocument/2006/relationships/slide" Target="/ppt/slides/slide2.xml" Id="R19b2e10699b6481e" /><Relationship Type="http://schemas.openxmlformats.org/officeDocument/2006/relationships/slide" Target="/ppt/slides/slide3.xml" Id="Raa11a720ca9940ae" /><Relationship Type="http://schemas.openxmlformats.org/officeDocument/2006/relationships/slide" Target="/ppt/slides/slide4.xml" Id="R32abb5b1df4c470a" /><Relationship Type="http://schemas.openxmlformats.org/officeDocument/2006/relationships/slide" Target="/ppt/slides/slide5.xml" Id="R0d3a800bf8f245be" /><Relationship Type="http://schemas.openxmlformats.org/officeDocument/2006/relationships/slide" Target="/ppt/slides/slide6.xml" Id="R0b933ff0c8494ab3" /><Relationship Type="http://schemas.openxmlformats.org/officeDocument/2006/relationships/slide" Target="/ppt/slides/slide7.xml" Id="Rf347d95ef80040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b8cf8dc744b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cf3488d4d4553" /><Relationship Type="http://schemas.openxmlformats.org/officeDocument/2006/relationships/theme" Target="/ppt/slideMasters/theme/theme1.xml" Id="R4b55e9fe976d4f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bcf3488d4d45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faa5331914d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04a475a9a41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5ef62e6734e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8cf76c92f45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ca0583ac347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9782211134b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55224e46641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OSEBERG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SERVICES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56 999 472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4 891 603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4 020 763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5 129 515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20 160 295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KALDNES HOLDING AS  –  87,7 %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GRUPPEN AS  –  12,3 %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Danholmen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post@osebergservices.no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www.osebergservices.no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912 106 594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SERVICES AS</a:t>
            </a:r>
          </a:p>
        </p:txBody>
      </p:sp>
    </p:spTree>
  </p:cSld>
  <p:clrMapOvr>
    <a:masterClrMapping xmlns:a="http://schemas.openxmlformats.org/drawingml/2006/main"/>
  </p:clrMapOvr>
</p:sld>
</file>