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fad077ddef0461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c3acb0d84fb4e75"/>
  </p:sldMasterIdLst>
  <p:sldIdLst>
    <p:sldId xmlns:r="http://schemas.openxmlformats.org/officeDocument/2006/relationships" id="256" r:id="R8a8b8da17e244219"/>
    <p:sldId xmlns:r="http://schemas.openxmlformats.org/officeDocument/2006/relationships" id="257" r:id="R2b55c1364bdc48ef"/>
    <p:sldId xmlns:r="http://schemas.openxmlformats.org/officeDocument/2006/relationships" id="258" r:id="R34dacc2b7e2944dc"/>
    <p:sldId xmlns:r="http://schemas.openxmlformats.org/officeDocument/2006/relationships" id="259" r:id="R5aa12ceaacb84533"/>
    <p:sldId xmlns:r="http://schemas.openxmlformats.org/officeDocument/2006/relationships" id="260" r:id="R829f4ee8305842a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c3acb0d84fb4e75" /><Relationship Type="http://schemas.openxmlformats.org/officeDocument/2006/relationships/slide" Target="/ppt/slides/slide1.xml" Id="R8a8b8da17e244219" /><Relationship Type="http://schemas.openxmlformats.org/officeDocument/2006/relationships/slide" Target="/ppt/slides/slide2.xml" Id="R2b55c1364bdc48ef" /><Relationship Type="http://schemas.openxmlformats.org/officeDocument/2006/relationships/slide" Target="/ppt/slides/slide3.xml" Id="R34dacc2b7e2944dc" /><Relationship Type="http://schemas.openxmlformats.org/officeDocument/2006/relationships/slide" Target="/ppt/slides/slide4.xml" Id="R5aa12ceaacb84533" /><Relationship Type="http://schemas.openxmlformats.org/officeDocument/2006/relationships/slide" Target="/ppt/slides/slide5.xml" Id="R829f4ee8305842a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df6f7136b15488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b16391c2984b48" /><Relationship Type="http://schemas.openxmlformats.org/officeDocument/2006/relationships/theme" Target="/ppt/slideMasters/theme/theme1.xml" Id="R11a71203538645f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8b16391c2984b4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1a9b29566e4c1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3a5195e400442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a0fedb861f490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ddf8a0631c4c9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355f6b0d2c45a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UGGDAL INDREMISJONSFORENING /JENSVOLL BEDEHUS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UGGDAL INDREMISJONSFORENING /JENSVOLL BEDEHUS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UGGDAL INDREMISJONSFORENING /JENSVOLL BEDEHUS ble etablert [år] og holder til i Uggdal.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UGGDAL INDREMISJONSFORENING /JENSVOLL BEDEHUS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UGGDAL INDREMISJONSFORENING /JENSVOLL BEDEHUS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UGGDAL INDREMISJONSFORENING /JENSVOLL BEDEHUS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5685 Uggdal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53 43 31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912 113 442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UGGDAL INDREMISJONSFORENING /JENSVOLL BEDEHUS</a:t>
            </a:r>
          </a:p>
        </p:txBody>
      </p:sp>
    </p:spTree>
  </p:cSld>
  <p:clrMapOvr>
    <a:masterClrMapping xmlns:a="http://schemas.openxmlformats.org/drawingml/2006/main"/>
  </p:clrMapOvr>
</p:sld>
</file>