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035e3d2ce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e04f337a04949"/>
  </p:sldMasterIdLst>
  <p:sldIdLst>
    <p:sldId xmlns:r="http://schemas.openxmlformats.org/officeDocument/2006/relationships" id="256" r:id="R37edbe6b7fbc47ab"/>
    <p:sldId xmlns:r="http://schemas.openxmlformats.org/officeDocument/2006/relationships" id="257" r:id="R47aa3ed18b864784"/>
    <p:sldId xmlns:r="http://schemas.openxmlformats.org/officeDocument/2006/relationships" id="258" r:id="R7078de24aac2439c"/>
    <p:sldId xmlns:r="http://schemas.openxmlformats.org/officeDocument/2006/relationships" id="259" r:id="R90d4130c1f8c4bd4"/>
    <p:sldId xmlns:r="http://schemas.openxmlformats.org/officeDocument/2006/relationships" id="260" r:id="R26a79f8e0a9743d0"/>
    <p:sldId xmlns:r="http://schemas.openxmlformats.org/officeDocument/2006/relationships" id="261" r:id="R7ca6c3f9602f49af"/>
    <p:sldId xmlns:r="http://schemas.openxmlformats.org/officeDocument/2006/relationships" id="262" r:id="R071d5b302c47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e04f337a04949" /><Relationship Type="http://schemas.openxmlformats.org/officeDocument/2006/relationships/slide" Target="/ppt/slides/slide1.xml" Id="R37edbe6b7fbc47ab" /><Relationship Type="http://schemas.openxmlformats.org/officeDocument/2006/relationships/slide" Target="/ppt/slides/slide2.xml" Id="R47aa3ed18b864784" /><Relationship Type="http://schemas.openxmlformats.org/officeDocument/2006/relationships/slide" Target="/ppt/slides/slide3.xml" Id="R7078de24aac2439c" /><Relationship Type="http://schemas.openxmlformats.org/officeDocument/2006/relationships/slide" Target="/ppt/slides/slide4.xml" Id="R90d4130c1f8c4bd4" /><Relationship Type="http://schemas.openxmlformats.org/officeDocument/2006/relationships/slide" Target="/ppt/slides/slide5.xml" Id="R26a79f8e0a9743d0" /><Relationship Type="http://schemas.openxmlformats.org/officeDocument/2006/relationships/slide" Target="/ppt/slides/slide6.xml" Id="R7ca6c3f9602f49af" /><Relationship Type="http://schemas.openxmlformats.org/officeDocument/2006/relationships/slide" Target="/ppt/slides/slide7.xml" Id="R071d5b302c47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19235d39c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0099f26d0476f" /><Relationship Type="http://schemas.openxmlformats.org/officeDocument/2006/relationships/theme" Target="/ppt/slideMasters/theme/theme1.xml" Id="Rcc04c5b3b6fd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0099f26d0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2849176a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c451d103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67b00d5a8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6e4e0c7d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8ae5c921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fa313efa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f6054c008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GALGUFTEN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8 507 848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SOLUM GALGUFTEN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Skydalsvegen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mona.galguften@smith.no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912 114 295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AS</a:t>
            </a:r>
          </a:p>
        </p:txBody>
      </p:sp>
    </p:spTree>
  </p:cSld>
  <p:clrMapOvr>
    <a:masterClrMapping xmlns:a="http://schemas.openxmlformats.org/drawingml/2006/main"/>
  </p:clrMapOvr>
</p:sld>
</file>