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3ea3f3ff8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ff36576a546d9"/>
  </p:sldMasterIdLst>
  <p:sldIdLst>
    <p:sldId xmlns:r="http://schemas.openxmlformats.org/officeDocument/2006/relationships" id="256" r:id="Rbb7cc8db455f4179"/>
    <p:sldId xmlns:r="http://schemas.openxmlformats.org/officeDocument/2006/relationships" id="257" r:id="Rc04f65da4c1f4beb"/>
    <p:sldId xmlns:r="http://schemas.openxmlformats.org/officeDocument/2006/relationships" id="258" r:id="R2f9f671e016c4bbe"/>
    <p:sldId xmlns:r="http://schemas.openxmlformats.org/officeDocument/2006/relationships" id="259" r:id="R3a92226c35b54690"/>
    <p:sldId xmlns:r="http://schemas.openxmlformats.org/officeDocument/2006/relationships" id="260" r:id="R9ad29c4a3b8c4063"/>
    <p:sldId xmlns:r="http://schemas.openxmlformats.org/officeDocument/2006/relationships" id="261" r:id="R9b9d820df78c4606"/>
    <p:sldId xmlns:r="http://schemas.openxmlformats.org/officeDocument/2006/relationships" id="262" r:id="Rb077c4816b9f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ff36576a546d9" /><Relationship Type="http://schemas.openxmlformats.org/officeDocument/2006/relationships/slide" Target="/ppt/slides/slide1.xml" Id="Rbb7cc8db455f4179" /><Relationship Type="http://schemas.openxmlformats.org/officeDocument/2006/relationships/slide" Target="/ppt/slides/slide2.xml" Id="Rc04f65da4c1f4beb" /><Relationship Type="http://schemas.openxmlformats.org/officeDocument/2006/relationships/slide" Target="/ppt/slides/slide3.xml" Id="R2f9f671e016c4bbe" /><Relationship Type="http://schemas.openxmlformats.org/officeDocument/2006/relationships/slide" Target="/ppt/slides/slide4.xml" Id="R3a92226c35b54690" /><Relationship Type="http://schemas.openxmlformats.org/officeDocument/2006/relationships/slide" Target="/ppt/slides/slide5.xml" Id="R9ad29c4a3b8c4063" /><Relationship Type="http://schemas.openxmlformats.org/officeDocument/2006/relationships/slide" Target="/ppt/slides/slide6.xml" Id="R9b9d820df78c4606" /><Relationship Type="http://schemas.openxmlformats.org/officeDocument/2006/relationships/slide" Target="/ppt/slides/slide7.xml" Id="Rb077c4816b9f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3f24bf35d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8309ead064c56" /><Relationship Type="http://schemas.openxmlformats.org/officeDocument/2006/relationships/theme" Target="/ppt/slideMasters/theme/theme1.xml" Id="R788f59299fd2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8309ead06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5d183804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55c01b65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ef0a5c58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52ad478a8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b21fad517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181f3cdf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20be0f60c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BHANDARI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BHANDARI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7 652 696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BHANDARI ADITYA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Konows gate 90B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BHANDARI EIENDOM AS</a:t>
            </a:r>
          </a:p>
        </p:txBody>
      </p:sp>
    </p:spTree>
  </p:cSld>
  <p:clrMapOvr>
    <a:masterClrMapping xmlns:a="http://schemas.openxmlformats.org/drawingml/2006/main"/>
  </p:clrMapOvr>
</p:sld>
</file>