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9c8d4ab9d448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789a9e949465f"/>
  </p:sldMasterIdLst>
  <p:sldIdLst>
    <p:sldId xmlns:r="http://schemas.openxmlformats.org/officeDocument/2006/relationships" id="256" r:id="R828f2ddc574f400b"/>
    <p:sldId xmlns:r="http://schemas.openxmlformats.org/officeDocument/2006/relationships" id="257" r:id="Ra1b4778f720541b1"/>
    <p:sldId xmlns:r="http://schemas.openxmlformats.org/officeDocument/2006/relationships" id="258" r:id="Rff48f85663144057"/>
    <p:sldId xmlns:r="http://schemas.openxmlformats.org/officeDocument/2006/relationships" id="259" r:id="R9e4bc27c30c94072"/>
    <p:sldId xmlns:r="http://schemas.openxmlformats.org/officeDocument/2006/relationships" id="260" r:id="R52d3a1fa228840e9"/>
    <p:sldId xmlns:r="http://schemas.openxmlformats.org/officeDocument/2006/relationships" id="261" r:id="R564ad572adb64589"/>
    <p:sldId xmlns:r="http://schemas.openxmlformats.org/officeDocument/2006/relationships" id="262" r:id="R8075cc480c5348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789a9e949465f" /><Relationship Type="http://schemas.openxmlformats.org/officeDocument/2006/relationships/slide" Target="/ppt/slides/slide1.xml" Id="R828f2ddc574f400b" /><Relationship Type="http://schemas.openxmlformats.org/officeDocument/2006/relationships/slide" Target="/ppt/slides/slide2.xml" Id="Ra1b4778f720541b1" /><Relationship Type="http://schemas.openxmlformats.org/officeDocument/2006/relationships/slide" Target="/ppt/slides/slide3.xml" Id="Rff48f85663144057" /><Relationship Type="http://schemas.openxmlformats.org/officeDocument/2006/relationships/slide" Target="/ppt/slides/slide4.xml" Id="R9e4bc27c30c94072" /><Relationship Type="http://schemas.openxmlformats.org/officeDocument/2006/relationships/slide" Target="/ppt/slides/slide5.xml" Id="R52d3a1fa228840e9" /><Relationship Type="http://schemas.openxmlformats.org/officeDocument/2006/relationships/slide" Target="/ppt/slides/slide6.xml" Id="R564ad572adb64589" /><Relationship Type="http://schemas.openxmlformats.org/officeDocument/2006/relationships/slide" Target="/ppt/slides/slide7.xml" Id="R8075cc480c5348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fea8c71cb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17e3a3adf44a4" /><Relationship Type="http://schemas.openxmlformats.org/officeDocument/2006/relationships/theme" Target="/ppt/slideMasters/theme/theme1.xml" Id="R36d1a5ea5dea4b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517e3a3adf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176e2e2304c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6d27dacb240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ebdd1eb874f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9cb3ef5de45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1a3219a9d45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0e3a824b04f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b8ae0ba4640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−1 733 554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34 323 173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433 199 678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600 588 390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EVA S.HODNE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JAN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912 124 320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