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1292b149c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fa9e8b245a40f1"/>
  </p:sldMasterIdLst>
  <p:sldIdLst>
    <p:sldId xmlns:r="http://schemas.openxmlformats.org/officeDocument/2006/relationships" id="256" r:id="Ra92dc85882db4cec"/>
    <p:sldId xmlns:r="http://schemas.openxmlformats.org/officeDocument/2006/relationships" id="257" r:id="R9ec7b7d9df724ee7"/>
    <p:sldId xmlns:r="http://schemas.openxmlformats.org/officeDocument/2006/relationships" id="258" r:id="Rd372ce994c1247de"/>
    <p:sldId xmlns:r="http://schemas.openxmlformats.org/officeDocument/2006/relationships" id="259" r:id="Ra97439fae92e4308"/>
    <p:sldId xmlns:r="http://schemas.openxmlformats.org/officeDocument/2006/relationships" id="260" r:id="Rb6b32a95b4184625"/>
    <p:sldId xmlns:r="http://schemas.openxmlformats.org/officeDocument/2006/relationships" id="261" r:id="Ra1090a3c9754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fa9e8b245a40f1" /><Relationship Type="http://schemas.openxmlformats.org/officeDocument/2006/relationships/slide" Target="/ppt/slides/slide1.xml" Id="Ra92dc85882db4cec" /><Relationship Type="http://schemas.openxmlformats.org/officeDocument/2006/relationships/slide" Target="/ppt/slides/slide2.xml" Id="R9ec7b7d9df724ee7" /><Relationship Type="http://schemas.openxmlformats.org/officeDocument/2006/relationships/slide" Target="/ppt/slides/slide3.xml" Id="Rd372ce994c1247de" /><Relationship Type="http://schemas.openxmlformats.org/officeDocument/2006/relationships/slide" Target="/ppt/slides/slide4.xml" Id="Ra97439fae92e4308" /><Relationship Type="http://schemas.openxmlformats.org/officeDocument/2006/relationships/slide" Target="/ppt/slides/slide5.xml" Id="Rb6b32a95b4184625" /><Relationship Type="http://schemas.openxmlformats.org/officeDocument/2006/relationships/slide" Target="/ppt/slides/slide6.xml" Id="Ra1090a3c9754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0881c2275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36b3852914148" /><Relationship Type="http://schemas.openxmlformats.org/officeDocument/2006/relationships/theme" Target="/ppt/slideMasters/theme/theme1.xml" Id="R32545bc14193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36b385291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b19f18d9a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865135d6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14060baa043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371ad2bfb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ef1887b37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319192d55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