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cdfeb2f0744b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8e5206df00402b"/>
  </p:sldMasterIdLst>
  <p:sldIdLst>
    <p:sldId xmlns:r="http://schemas.openxmlformats.org/officeDocument/2006/relationships" id="256" r:id="Rdc4ec1fdb20a4621"/>
    <p:sldId xmlns:r="http://schemas.openxmlformats.org/officeDocument/2006/relationships" id="257" r:id="R4c0134963c004a89"/>
    <p:sldId xmlns:r="http://schemas.openxmlformats.org/officeDocument/2006/relationships" id="258" r:id="R395be1f122d44cdf"/>
    <p:sldId xmlns:r="http://schemas.openxmlformats.org/officeDocument/2006/relationships" id="259" r:id="R5ea8265e7230461a"/>
    <p:sldId xmlns:r="http://schemas.openxmlformats.org/officeDocument/2006/relationships" id="260" r:id="Re7b7b39f842143dc"/>
    <p:sldId xmlns:r="http://schemas.openxmlformats.org/officeDocument/2006/relationships" id="261" r:id="R15ff72ea323140b2"/>
    <p:sldId xmlns:r="http://schemas.openxmlformats.org/officeDocument/2006/relationships" id="262" r:id="Rd3c8bc8ac2d54d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e5206df00402b" /><Relationship Type="http://schemas.openxmlformats.org/officeDocument/2006/relationships/slide" Target="/ppt/slides/slide1.xml" Id="Rdc4ec1fdb20a4621" /><Relationship Type="http://schemas.openxmlformats.org/officeDocument/2006/relationships/slide" Target="/ppt/slides/slide2.xml" Id="R4c0134963c004a89" /><Relationship Type="http://schemas.openxmlformats.org/officeDocument/2006/relationships/slide" Target="/ppt/slides/slide3.xml" Id="R395be1f122d44cdf" /><Relationship Type="http://schemas.openxmlformats.org/officeDocument/2006/relationships/slide" Target="/ppt/slides/slide4.xml" Id="R5ea8265e7230461a" /><Relationship Type="http://schemas.openxmlformats.org/officeDocument/2006/relationships/slide" Target="/ppt/slides/slide5.xml" Id="Re7b7b39f842143dc" /><Relationship Type="http://schemas.openxmlformats.org/officeDocument/2006/relationships/slide" Target="/ppt/slides/slide6.xml" Id="R15ff72ea323140b2" /><Relationship Type="http://schemas.openxmlformats.org/officeDocument/2006/relationships/slide" Target="/ppt/slides/slide7.xml" Id="Rd3c8bc8ac2d54d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cd8eb364247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f2290bba2459f" /><Relationship Type="http://schemas.openxmlformats.org/officeDocument/2006/relationships/theme" Target="/ppt/slideMasters/theme/theme1.xml" Id="R5f7478bcf7a740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0f2290bba2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75ac6072c4b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5be86693347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ad69a5cf346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4f639ecdb47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50d6ee568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080fe1a444a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52ad1a4f141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27 592 017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3 602 942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2 400 106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10 748 946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