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b15c4eaa5442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b6d07aa63b4378"/>
  </p:sldMasterIdLst>
  <p:sldIdLst>
    <p:sldId xmlns:r="http://schemas.openxmlformats.org/officeDocument/2006/relationships" id="256" r:id="R5e04fc3fc663437d"/>
    <p:sldId xmlns:r="http://schemas.openxmlformats.org/officeDocument/2006/relationships" id="257" r:id="Rbfb6f2472fc243e8"/>
    <p:sldId xmlns:r="http://schemas.openxmlformats.org/officeDocument/2006/relationships" id="258" r:id="R18f30c48bc794db6"/>
    <p:sldId xmlns:r="http://schemas.openxmlformats.org/officeDocument/2006/relationships" id="259" r:id="Rb40a91a527df45f3"/>
    <p:sldId xmlns:r="http://schemas.openxmlformats.org/officeDocument/2006/relationships" id="260" r:id="R683973570a9341ec"/>
    <p:sldId xmlns:r="http://schemas.openxmlformats.org/officeDocument/2006/relationships" id="261" r:id="Rf1b97182d5eb4cc1"/>
    <p:sldId xmlns:r="http://schemas.openxmlformats.org/officeDocument/2006/relationships" id="262" r:id="R3b027b7bcb554a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6d07aa63b4378" /><Relationship Type="http://schemas.openxmlformats.org/officeDocument/2006/relationships/slide" Target="/ppt/slides/slide1.xml" Id="R5e04fc3fc663437d" /><Relationship Type="http://schemas.openxmlformats.org/officeDocument/2006/relationships/slide" Target="/ppt/slides/slide2.xml" Id="Rbfb6f2472fc243e8" /><Relationship Type="http://schemas.openxmlformats.org/officeDocument/2006/relationships/slide" Target="/ppt/slides/slide3.xml" Id="R18f30c48bc794db6" /><Relationship Type="http://schemas.openxmlformats.org/officeDocument/2006/relationships/slide" Target="/ppt/slides/slide4.xml" Id="Rb40a91a527df45f3" /><Relationship Type="http://schemas.openxmlformats.org/officeDocument/2006/relationships/slide" Target="/ppt/slides/slide5.xml" Id="R683973570a9341ec" /><Relationship Type="http://schemas.openxmlformats.org/officeDocument/2006/relationships/slide" Target="/ppt/slides/slide6.xml" Id="Rf1b97182d5eb4cc1" /><Relationship Type="http://schemas.openxmlformats.org/officeDocument/2006/relationships/slide" Target="/ppt/slides/slide7.xml" Id="R3b027b7bcb554a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c61e518c4944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6985e05704eaf" /><Relationship Type="http://schemas.openxmlformats.org/officeDocument/2006/relationships/theme" Target="/ppt/slideMasters/theme/theme1.xml" Id="R6a0d86d994cf4a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56985e05704e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bb8b4f61b4b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d16fa368b4d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f62708a3e4f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e1b7f2d6b4b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4061e9ae64e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eb0a769c541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05dfd4a5b49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REGOM INVEST AS ble etablert [år] og holder til i Harestua.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15 024 805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14 574 259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14 932 342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145 011 016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145 060 400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MOGER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Hadelandsvegen 1073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2743 Harestua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912 131 025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REGOM INVEST AS</a:t>
            </a:r>
          </a:p>
        </p:txBody>
      </p:sp>
    </p:spTree>
  </p:cSld>
  <p:clrMapOvr>
    <a:masterClrMapping xmlns:a="http://schemas.openxmlformats.org/drawingml/2006/main"/>
  </p:clrMapOvr>
</p:sld>
</file>