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2c8a55b0e34a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9ed945792944d3"/>
  </p:sldMasterIdLst>
  <p:sldIdLst>
    <p:sldId xmlns:r="http://schemas.openxmlformats.org/officeDocument/2006/relationships" id="256" r:id="R518c9b48cf234f7a"/>
    <p:sldId xmlns:r="http://schemas.openxmlformats.org/officeDocument/2006/relationships" id="257" r:id="R46e9712ff1a44401"/>
    <p:sldId xmlns:r="http://schemas.openxmlformats.org/officeDocument/2006/relationships" id="258" r:id="R9dcc1f2da3fc483e"/>
    <p:sldId xmlns:r="http://schemas.openxmlformats.org/officeDocument/2006/relationships" id="259" r:id="R09e47395286c4062"/>
    <p:sldId xmlns:r="http://schemas.openxmlformats.org/officeDocument/2006/relationships" id="260" r:id="Rb5eb34f3c1b4466b"/>
    <p:sldId xmlns:r="http://schemas.openxmlformats.org/officeDocument/2006/relationships" id="261" r:id="Reada480bc6c74114"/>
    <p:sldId xmlns:r="http://schemas.openxmlformats.org/officeDocument/2006/relationships" id="262" r:id="R446333edd50d44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9ed945792944d3" /><Relationship Type="http://schemas.openxmlformats.org/officeDocument/2006/relationships/slide" Target="/ppt/slides/slide1.xml" Id="R518c9b48cf234f7a" /><Relationship Type="http://schemas.openxmlformats.org/officeDocument/2006/relationships/slide" Target="/ppt/slides/slide2.xml" Id="R46e9712ff1a44401" /><Relationship Type="http://schemas.openxmlformats.org/officeDocument/2006/relationships/slide" Target="/ppt/slides/slide3.xml" Id="R9dcc1f2da3fc483e" /><Relationship Type="http://schemas.openxmlformats.org/officeDocument/2006/relationships/slide" Target="/ppt/slides/slide4.xml" Id="R09e47395286c4062" /><Relationship Type="http://schemas.openxmlformats.org/officeDocument/2006/relationships/slide" Target="/ppt/slides/slide5.xml" Id="Rb5eb34f3c1b4466b" /><Relationship Type="http://schemas.openxmlformats.org/officeDocument/2006/relationships/slide" Target="/ppt/slides/slide6.xml" Id="Reada480bc6c74114" /><Relationship Type="http://schemas.openxmlformats.org/officeDocument/2006/relationships/slide" Target="/ppt/slides/slide7.xml" Id="R446333edd50d44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23caaa0fc74c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32961b3a14a05" /><Relationship Type="http://schemas.openxmlformats.org/officeDocument/2006/relationships/theme" Target="/ppt/slideMasters/theme/theme1.xml" Id="R385c9df91aeb43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f32961b3a14a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9370c746640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56a95654b44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4899210a344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e3e2062704a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42afc74fe48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451c8caeb4a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c85d20a7148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AUTOLEIE SØRLANDET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SØRLANDET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AUTOLEIE SØRLANDET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SØRLANDET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SØRLANDET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SØRLANDET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31 798 054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666 587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−1 235 104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10 471 644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51 759 245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SØRLANDET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AUTOLEIE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SØRLANDET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Kjøita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07 91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post@sixt.no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912 143 562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SØRLANDET AS</a:t>
            </a:r>
          </a:p>
        </p:txBody>
      </p:sp>
    </p:spTree>
  </p:cSld>
  <p:clrMapOvr>
    <a:masterClrMapping xmlns:a="http://schemas.openxmlformats.org/drawingml/2006/main"/>
  </p:clrMapOvr>
</p:sld>
</file>