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55e60164e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27e087db64a5f"/>
  </p:sldMasterIdLst>
  <p:sldIdLst>
    <p:sldId xmlns:r="http://schemas.openxmlformats.org/officeDocument/2006/relationships" id="256" r:id="Rccf8b013cf8b40f8"/>
    <p:sldId xmlns:r="http://schemas.openxmlformats.org/officeDocument/2006/relationships" id="257" r:id="Ra988de10a0cb4d06"/>
    <p:sldId xmlns:r="http://schemas.openxmlformats.org/officeDocument/2006/relationships" id="258" r:id="Re1628756b26a44f1"/>
    <p:sldId xmlns:r="http://schemas.openxmlformats.org/officeDocument/2006/relationships" id="259" r:id="Re79fc680c155485f"/>
    <p:sldId xmlns:r="http://schemas.openxmlformats.org/officeDocument/2006/relationships" id="260" r:id="Rc1da5cd2b25d41dc"/>
    <p:sldId xmlns:r="http://schemas.openxmlformats.org/officeDocument/2006/relationships" id="261" r:id="R81bb5125e47f425e"/>
    <p:sldId xmlns:r="http://schemas.openxmlformats.org/officeDocument/2006/relationships" id="262" r:id="R0e62cd9c3a14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27e087db64a5f" /><Relationship Type="http://schemas.openxmlformats.org/officeDocument/2006/relationships/slide" Target="/ppt/slides/slide1.xml" Id="Rccf8b013cf8b40f8" /><Relationship Type="http://schemas.openxmlformats.org/officeDocument/2006/relationships/slide" Target="/ppt/slides/slide2.xml" Id="Ra988de10a0cb4d06" /><Relationship Type="http://schemas.openxmlformats.org/officeDocument/2006/relationships/slide" Target="/ppt/slides/slide3.xml" Id="Re1628756b26a44f1" /><Relationship Type="http://schemas.openxmlformats.org/officeDocument/2006/relationships/slide" Target="/ppt/slides/slide4.xml" Id="Re79fc680c155485f" /><Relationship Type="http://schemas.openxmlformats.org/officeDocument/2006/relationships/slide" Target="/ppt/slides/slide5.xml" Id="Rc1da5cd2b25d41dc" /><Relationship Type="http://schemas.openxmlformats.org/officeDocument/2006/relationships/slide" Target="/ppt/slides/slide6.xml" Id="R81bb5125e47f425e" /><Relationship Type="http://schemas.openxmlformats.org/officeDocument/2006/relationships/slide" Target="/ppt/slides/slide7.xml" Id="R0e62cd9c3a14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56a357849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59932dad04bbd" /><Relationship Type="http://schemas.openxmlformats.org/officeDocument/2006/relationships/theme" Target="/ppt/slideMasters/theme/theme1.xml" Id="Rc045e440b7a646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59932dad0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baaacc0ee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47732bdf8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84790018f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dcec2b1846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5aabf824a4d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4aff00f2e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c833d4c65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REIDUN GULBRANDSEN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GULBRANDSEN REGNSKAPSKONTOR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3 532 655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1 252 226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reidun.gulbrandsen@rgr-arf.no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www.rgr-arf.no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REIDUN GULBRANDSEN REGNSKAPSKONTOR AS</a:t>
            </a:r>
          </a:p>
        </p:txBody>
      </p:sp>
    </p:spTree>
  </p:cSld>
  <p:clrMapOvr>
    <a:masterClrMapping xmlns:a="http://schemas.openxmlformats.org/drawingml/2006/main"/>
  </p:clrMapOvr>
</p:sld>
</file>