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ecd75469c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a5bafa9f74e58"/>
  </p:sldMasterIdLst>
  <p:sldIdLst>
    <p:sldId xmlns:r="http://schemas.openxmlformats.org/officeDocument/2006/relationships" id="256" r:id="Rcdf762f5dc3c46ee"/>
    <p:sldId xmlns:r="http://schemas.openxmlformats.org/officeDocument/2006/relationships" id="257" r:id="R3118fa4565d6437e"/>
    <p:sldId xmlns:r="http://schemas.openxmlformats.org/officeDocument/2006/relationships" id="258" r:id="R9ebfd1f1812a4887"/>
    <p:sldId xmlns:r="http://schemas.openxmlformats.org/officeDocument/2006/relationships" id="259" r:id="R6ba41b0759ca4602"/>
    <p:sldId xmlns:r="http://schemas.openxmlformats.org/officeDocument/2006/relationships" id="260" r:id="R23e663afea8940ec"/>
    <p:sldId xmlns:r="http://schemas.openxmlformats.org/officeDocument/2006/relationships" id="261" r:id="R0749ecc5a7d94deb"/>
    <p:sldId xmlns:r="http://schemas.openxmlformats.org/officeDocument/2006/relationships" id="262" r:id="R78496c331da3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a5bafa9f74e58" /><Relationship Type="http://schemas.openxmlformats.org/officeDocument/2006/relationships/slide" Target="/ppt/slides/slide1.xml" Id="Rcdf762f5dc3c46ee" /><Relationship Type="http://schemas.openxmlformats.org/officeDocument/2006/relationships/slide" Target="/ppt/slides/slide2.xml" Id="R3118fa4565d6437e" /><Relationship Type="http://schemas.openxmlformats.org/officeDocument/2006/relationships/slide" Target="/ppt/slides/slide3.xml" Id="R9ebfd1f1812a4887" /><Relationship Type="http://schemas.openxmlformats.org/officeDocument/2006/relationships/slide" Target="/ppt/slides/slide4.xml" Id="R6ba41b0759ca4602" /><Relationship Type="http://schemas.openxmlformats.org/officeDocument/2006/relationships/slide" Target="/ppt/slides/slide5.xml" Id="R23e663afea8940ec" /><Relationship Type="http://schemas.openxmlformats.org/officeDocument/2006/relationships/slide" Target="/ppt/slides/slide6.xml" Id="R0749ecc5a7d94deb" /><Relationship Type="http://schemas.openxmlformats.org/officeDocument/2006/relationships/slide" Target="/ppt/slides/slide7.xml" Id="R78496c331da3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c46a29067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9361303b4990" /><Relationship Type="http://schemas.openxmlformats.org/officeDocument/2006/relationships/theme" Target="/ppt/slideMasters/theme/theme1.xml" Id="R5f5b3a890ba2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a9361303b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6c773999f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ad2dbbf5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dcbbc099e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9fe6b6ed1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4f9eb5a4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36d94ede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c32f5fc3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CARGILL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23 652 000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6 380 938 000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6 434 380 000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Thormøhlens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69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norway@cargill.com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www.ewos.com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912 168 654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AS</a:t>
            </a:r>
          </a:p>
        </p:txBody>
      </p:sp>
    </p:spTree>
  </p:cSld>
  <p:clrMapOvr>
    <a:masterClrMapping xmlns:a="http://schemas.openxmlformats.org/drawingml/2006/main"/>
  </p:clrMapOvr>
</p:sld>
</file>