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7063230e7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872be13154b20"/>
  </p:sldMasterIdLst>
  <p:sldIdLst>
    <p:sldId xmlns:r="http://schemas.openxmlformats.org/officeDocument/2006/relationships" id="256" r:id="Re59bc39fb3af4580"/>
    <p:sldId xmlns:r="http://schemas.openxmlformats.org/officeDocument/2006/relationships" id="257" r:id="R5343a150fb394b0f"/>
    <p:sldId xmlns:r="http://schemas.openxmlformats.org/officeDocument/2006/relationships" id="258" r:id="R625bf2d42715416e"/>
    <p:sldId xmlns:r="http://schemas.openxmlformats.org/officeDocument/2006/relationships" id="259" r:id="R73ec8a7cd97b4672"/>
    <p:sldId xmlns:r="http://schemas.openxmlformats.org/officeDocument/2006/relationships" id="260" r:id="R07751da4b2964e41"/>
    <p:sldId xmlns:r="http://schemas.openxmlformats.org/officeDocument/2006/relationships" id="261" r:id="R1d3e0fcdd6a048ab"/>
    <p:sldId xmlns:r="http://schemas.openxmlformats.org/officeDocument/2006/relationships" id="262" r:id="Ra962a7869db3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872be13154b20" /><Relationship Type="http://schemas.openxmlformats.org/officeDocument/2006/relationships/slide" Target="/ppt/slides/slide1.xml" Id="Re59bc39fb3af4580" /><Relationship Type="http://schemas.openxmlformats.org/officeDocument/2006/relationships/slide" Target="/ppt/slides/slide2.xml" Id="R5343a150fb394b0f" /><Relationship Type="http://schemas.openxmlformats.org/officeDocument/2006/relationships/slide" Target="/ppt/slides/slide3.xml" Id="R625bf2d42715416e" /><Relationship Type="http://schemas.openxmlformats.org/officeDocument/2006/relationships/slide" Target="/ppt/slides/slide4.xml" Id="R73ec8a7cd97b4672" /><Relationship Type="http://schemas.openxmlformats.org/officeDocument/2006/relationships/slide" Target="/ppt/slides/slide5.xml" Id="R07751da4b2964e41" /><Relationship Type="http://schemas.openxmlformats.org/officeDocument/2006/relationships/slide" Target="/ppt/slides/slide6.xml" Id="R1d3e0fcdd6a048ab" /><Relationship Type="http://schemas.openxmlformats.org/officeDocument/2006/relationships/slide" Target="/ppt/slides/slide7.xml" Id="Ra962a7869db3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4f4c21be8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affb80579451c" /><Relationship Type="http://schemas.openxmlformats.org/officeDocument/2006/relationships/theme" Target="/ppt/slideMasters/theme/theme1.xml" Id="R935608fcfccd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affb80579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63b1659d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53524310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93f3cf89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2e50f84a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546bf1e52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2b12b1aa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35bef404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SUBITO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26 024 631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VEGARD AAKRE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Aakre Vik, Bjørnveien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912 170 101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