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6af30d2d9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bda78e1e846d4"/>
  </p:sldMasterIdLst>
  <p:sldIdLst>
    <p:sldId xmlns:r="http://schemas.openxmlformats.org/officeDocument/2006/relationships" id="256" r:id="R53c230d55b914078"/>
    <p:sldId xmlns:r="http://schemas.openxmlformats.org/officeDocument/2006/relationships" id="257" r:id="Rc326f3dff256417d"/>
    <p:sldId xmlns:r="http://schemas.openxmlformats.org/officeDocument/2006/relationships" id="258" r:id="R00da55b13dab4f06"/>
    <p:sldId xmlns:r="http://schemas.openxmlformats.org/officeDocument/2006/relationships" id="259" r:id="R25855e9c48be49a7"/>
    <p:sldId xmlns:r="http://schemas.openxmlformats.org/officeDocument/2006/relationships" id="260" r:id="Rb4d00aac70ce46e3"/>
    <p:sldId xmlns:r="http://schemas.openxmlformats.org/officeDocument/2006/relationships" id="261" r:id="Rbb0f75d0b06d45f8"/>
    <p:sldId xmlns:r="http://schemas.openxmlformats.org/officeDocument/2006/relationships" id="262" r:id="R4cfbef508115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bda78e1e846d4" /><Relationship Type="http://schemas.openxmlformats.org/officeDocument/2006/relationships/slide" Target="/ppt/slides/slide1.xml" Id="R53c230d55b914078" /><Relationship Type="http://schemas.openxmlformats.org/officeDocument/2006/relationships/slide" Target="/ppt/slides/slide2.xml" Id="Rc326f3dff256417d" /><Relationship Type="http://schemas.openxmlformats.org/officeDocument/2006/relationships/slide" Target="/ppt/slides/slide3.xml" Id="R00da55b13dab4f06" /><Relationship Type="http://schemas.openxmlformats.org/officeDocument/2006/relationships/slide" Target="/ppt/slides/slide4.xml" Id="R25855e9c48be49a7" /><Relationship Type="http://schemas.openxmlformats.org/officeDocument/2006/relationships/slide" Target="/ppt/slides/slide5.xml" Id="Rb4d00aac70ce46e3" /><Relationship Type="http://schemas.openxmlformats.org/officeDocument/2006/relationships/slide" Target="/ppt/slides/slide6.xml" Id="Rbb0f75d0b06d45f8" /><Relationship Type="http://schemas.openxmlformats.org/officeDocument/2006/relationships/slide" Target="/ppt/slides/slide7.xml" Id="R4cfbef508115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ab5744a3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79638a7e4bb5" /><Relationship Type="http://schemas.openxmlformats.org/officeDocument/2006/relationships/theme" Target="/ppt/slideMasters/theme/theme1.xml" Id="Rab86cd66dbbc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979638a7e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9061ae43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e73c19f3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bf6d8c29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f1917762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d330a9e76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82110b09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a116dd82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RØDKLØVER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RØDKLØVER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23 509 384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NEVLAND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NEVLAND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Elveslettveien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RØDKLØVER HOLDING AS</a:t>
            </a:r>
          </a:p>
        </p:txBody>
      </p:sp>
    </p:spTree>
  </p:cSld>
  <p:clrMapOvr>
    <a:masterClrMapping xmlns:a="http://schemas.openxmlformats.org/drawingml/2006/main"/>
  </p:clrMapOvr>
</p:sld>
</file>