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c1d0bf8ec947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30db3585664f7f"/>
  </p:sldMasterIdLst>
  <p:sldIdLst>
    <p:sldId xmlns:r="http://schemas.openxmlformats.org/officeDocument/2006/relationships" id="256" r:id="R0cbbdeaba7834d88"/>
    <p:sldId xmlns:r="http://schemas.openxmlformats.org/officeDocument/2006/relationships" id="257" r:id="Rba4e7bed13444d4f"/>
    <p:sldId xmlns:r="http://schemas.openxmlformats.org/officeDocument/2006/relationships" id="258" r:id="Rbbed47d9a68d4c50"/>
    <p:sldId xmlns:r="http://schemas.openxmlformats.org/officeDocument/2006/relationships" id="259" r:id="R4cdb92735bfe4ec3"/>
    <p:sldId xmlns:r="http://schemas.openxmlformats.org/officeDocument/2006/relationships" id="260" r:id="Rfc35b83ad0764cf9"/>
    <p:sldId xmlns:r="http://schemas.openxmlformats.org/officeDocument/2006/relationships" id="261" r:id="Rd97a00d95f454ffd"/>
    <p:sldId xmlns:r="http://schemas.openxmlformats.org/officeDocument/2006/relationships" id="262" r:id="Ra638b11efab54a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0db3585664f7f" /><Relationship Type="http://schemas.openxmlformats.org/officeDocument/2006/relationships/slide" Target="/ppt/slides/slide1.xml" Id="R0cbbdeaba7834d88" /><Relationship Type="http://schemas.openxmlformats.org/officeDocument/2006/relationships/slide" Target="/ppt/slides/slide2.xml" Id="Rba4e7bed13444d4f" /><Relationship Type="http://schemas.openxmlformats.org/officeDocument/2006/relationships/slide" Target="/ppt/slides/slide3.xml" Id="Rbbed47d9a68d4c50" /><Relationship Type="http://schemas.openxmlformats.org/officeDocument/2006/relationships/slide" Target="/ppt/slides/slide4.xml" Id="R4cdb92735bfe4ec3" /><Relationship Type="http://schemas.openxmlformats.org/officeDocument/2006/relationships/slide" Target="/ppt/slides/slide5.xml" Id="Rfc35b83ad0764cf9" /><Relationship Type="http://schemas.openxmlformats.org/officeDocument/2006/relationships/slide" Target="/ppt/slides/slide6.xml" Id="Rd97a00d95f454ffd" /><Relationship Type="http://schemas.openxmlformats.org/officeDocument/2006/relationships/slide" Target="/ppt/slides/slide7.xml" Id="Ra638b11efab54a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c2cf2876046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e8b0252c14183" /><Relationship Type="http://schemas.openxmlformats.org/officeDocument/2006/relationships/theme" Target="/ppt/slideMasters/theme/theme1.xml" Id="R01a7b17485fd40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4e8b0252c141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2140cab7f4d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7f7e466b04e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7cd8cf72442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5b08705b146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6de8d83bc47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ce75032dc4a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21f272d4147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GUMPEN BILEIENDOM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BILEIENDOM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16 706 244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10 973 064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11 222 001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61 190 528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196 412 136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HELGE  –  69,1 %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BJØRNDALEN INVEST AS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G. H. AS  –  15,5 %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912 178 862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