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dad6cf502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958f92cf04a77"/>
  </p:sldMasterIdLst>
  <p:sldIdLst>
    <p:sldId xmlns:r="http://schemas.openxmlformats.org/officeDocument/2006/relationships" id="256" r:id="Rd89543bff1134d41"/>
    <p:sldId xmlns:r="http://schemas.openxmlformats.org/officeDocument/2006/relationships" id="257" r:id="R7e69f87bd1294f23"/>
    <p:sldId xmlns:r="http://schemas.openxmlformats.org/officeDocument/2006/relationships" id="258" r:id="R0d5ce0150b6a4a1f"/>
    <p:sldId xmlns:r="http://schemas.openxmlformats.org/officeDocument/2006/relationships" id="259" r:id="R7ecdfba67265425f"/>
    <p:sldId xmlns:r="http://schemas.openxmlformats.org/officeDocument/2006/relationships" id="260" r:id="R931be2aa9306400f"/>
    <p:sldId xmlns:r="http://schemas.openxmlformats.org/officeDocument/2006/relationships" id="261" r:id="R72b2e3575ce644d8"/>
    <p:sldId xmlns:r="http://schemas.openxmlformats.org/officeDocument/2006/relationships" id="262" r:id="R4f00db29d77e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958f92cf04a77" /><Relationship Type="http://schemas.openxmlformats.org/officeDocument/2006/relationships/slide" Target="/ppt/slides/slide1.xml" Id="Rd89543bff1134d41" /><Relationship Type="http://schemas.openxmlformats.org/officeDocument/2006/relationships/slide" Target="/ppt/slides/slide2.xml" Id="R7e69f87bd1294f23" /><Relationship Type="http://schemas.openxmlformats.org/officeDocument/2006/relationships/slide" Target="/ppt/slides/slide3.xml" Id="R0d5ce0150b6a4a1f" /><Relationship Type="http://schemas.openxmlformats.org/officeDocument/2006/relationships/slide" Target="/ppt/slides/slide4.xml" Id="R7ecdfba67265425f" /><Relationship Type="http://schemas.openxmlformats.org/officeDocument/2006/relationships/slide" Target="/ppt/slides/slide5.xml" Id="R931be2aa9306400f" /><Relationship Type="http://schemas.openxmlformats.org/officeDocument/2006/relationships/slide" Target="/ppt/slides/slide6.xml" Id="R72b2e3575ce644d8" /><Relationship Type="http://schemas.openxmlformats.org/officeDocument/2006/relationships/slide" Target="/ppt/slides/slide7.xml" Id="R4f00db29d77e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43f3361a1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145c03724633" /><Relationship Type="http://schemas.openxmlformats.org/officeDocument/2006/relationships/theme" Target="/ppt/slideMasters/theme/theme1.xml" Id="R1fa92ea016e9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2145c0372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5dfd7ee4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5053037c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f1f34762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775dfeb8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8108691b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3302cdcc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e28d84e5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WENCHE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