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43e0f17564d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d4ae26fc14038"/>
  </p:sldMasterIdLst>
  <p:sldIdLst>
    <p:sldId xmlns:r="http://schemas.openxmlformats.org/officeDocument/2006/relationships" id="256" r:id="R39a8ef1252b24fdf"/>
    <p:sldId xmlns:r="http://schemas.openxmlformats.org/officeDocument/2006/relationships" id="257" r:id="Rc325c3ebae2c4d8b"/>
    <p:sldId xmlns:r="http://schemas.openxmlformats.org/officeDocument/2006/relationships" id="258" r:id="R7f1b864af85d4173"/>
    <p:sldId xmlns:r="http://schemas.openxmlformats.org/officeDocument/2006/relationships" id="259" r:id="Rce24d9ef875b4c3c"/>
    <p:sldId xmlns:r="http://schemas.openxmlformats.org/officeDocument/2006/relationships" id="260" r:id="Rbf2d64d850924329"/>
    <p:sldId xmlns:r="http://schemas.openxmlformats.org/officeDocument/2006/relationships" id="261" r:id="R6193c2a111024c06"/>
    <p:sldId xmlns:r="http://schemas.openxmlformats.org/officeDocument/2006/relationships" id="262" r:id="Rc84e3a89206245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d4ae26fc14038" /><Relationship Type="http://schemas.openxmlformats.org/officeDocument/2006/relationships/slide" Target="/ppt/slides/slide1.xml" Id="R39a8ef1252b24fdf" /><Relationship Type="http://schemas.openxmlformats.org/officeDocument/2006/relationships/slide" Target="/ppt/slides/slide2.xml" Id="Rc325c3ebae2c4d8b" /><Relationship Type="http://schemas.openxmlformats.org/officeDocument/2006/relationships/slide" Target="/ppt/slides/slide3.xml" Id="R7f1b864af85d4173" /><Relationship Type="http://schemas.openxmlformats.org/officeDocument/2006/relationships/slide" Target="/ppt/slides/slide4.xml" Id="Rce24d9ef875b4c3c" /><Relationship Type="http://schemas.openxmlformats.org/officeDocument/2006/relationships/slide" Target="/ppt/slides/slide5.xml" Id="Rbf2d64d850924329" /><Relationship Type="http://schemas.openxmlformats.org/officeDocument/2006/relationships/slide" Target="/ppt/slides/slide6.xml" Id="R6193c2a111024c06" /><Relationship Type="http://schemas.openxmlformats.org/officeDocument/2006/relationships/slide" Target="/ppt/slides/slide7.xml" Id="Rc84e3a89206245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e87f5f46a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e7cf0c20f4f60" /><Relationship Type="http://schemas.openxmlformats.org/officeDocument/2006/relationships/theme" Target="/ppt/slideMasters/theme/theme1.xml" Id="R94eb4dde19c9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e7cf0c20f4f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aa9f0090e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af39d875d45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e04942b3e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d6c580a3b4c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a9510394d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79c4286cf47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742b65f21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HMA HOLDING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1 593 641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1 590 006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HANS-MARTIN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Bramers vei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1613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912 184 234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