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f571e7c4f5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c02f14b1104d79"/>
  </p:sldMasterIdLst>
  <p:sldIdLst>
    <p:sldId xmlns:r="http://schemas.openxmlformats.org/officeDocument/2006/relationships" id="256" r:id="R0a0b20cd3a2d44b4"/>
    <p:sldId xmlns:r="http://schemas.openxmlformats.org/officeDocument/2006/relationships" id="257" r:id="R0d9a81bdcb9d4e6d"/>
    <p:sldId xmlns:r="http://schemas.openxmlformats.org/officeDocument/2006/relationships" id="258" r:id="Rac0b6ca8894d4530"/>
    <p:sldId xmlns:r="http://schemas.openxmlformats.org/officeDocument/2006/relationships" id="259" r:id="R1ae65c8cfd6b42d4"/>
    <p:sldId xmlns:r="http://schemas.openxmlformats.org/officeDocument/2006/relationships" id="260" r:id="R77c636435cc34060"/>
    <p:sldId xmlns:r="http://schemas.openxmlformats.org/officeDocument/2006/relationships" id="261" r:id="R886affd6b4854674"/>
    <p:sldId xmlns:r="http://schemas.openxmlformats.org/officeDocument/2006/relationships" id="262" r:id="R13ffc7952a6448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c02f14b1104d79" /><Relationship Type="http://schemas.openxmlformats.org/officeDocument/2006/relationships/slide" Target="/ppt/slides/slide1.xml" Id="R0a0b20cd3a2d44b4" /><Relationship Type="http://schemas.openxmlformats.org/officeDocument/2006/relationships/slide" Target="/ppt/slides/slide2.xml" Id="R0d9a81bdcb9d4e6d" /><Relationship Type="http://schemas.openxmlformats.org/officeDocument/2006/relationships/slide" Target="/ppt/slides/slide3.xml" Id="Rac0b6ca8894d4530" /><Relationship Type="http://schemas.openxmlformats.org/officeDocument/2006/relationships/slide" Target="/ppt/slides/slide4.xml" Id="R1ae65c8cfd6b42d4" /><Relationship Type="http://schemas.openxmlformats.org/officeDocument/2006/relationships/slide" Target="/ppt/slides/slide5.xml" Id="R77c636435cc34060" /><Relationship Type="http://schemas.openxmlformats.org/officeDocument/2006/relationships/slide" Target="/ppt/slides/slide6.xml" Id="R886affd6b4854674" /><Relationship Type="http://schemas.openxmlformats.org/officeDocument/2006/relationships/slide" Target="/ppt/slides/slide7.xml" Id="R13ffc7952a6448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2455356e047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77fc6020d47bd" /><Relationship Type="http://schemas.openxmlformats.org/officeDocument/2006/relationships/theme" Target="/ppt/slideMasters/theme/theme1.xml" Id="Rc586c3bb8d674a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d77fc6020d47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c11b7bfa147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91c51dde347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a90b5a2564e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fd172125641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1d1c001cd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9d6b6c61c41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e04bd2e4e45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HUNDEGÅRDEN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HUNDEGÅRDEN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−147 765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ØYSTEIN MARTINSEN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JOHANNE MARTINSEN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Veldromsvegen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2385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wejomart@bbnett.no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912 196 313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HUNDEGÅRDEN AS</a:t>
            </a:r>
          </a:p>
        </p:txBody>
      </p:sp>
    </p:spTree>
  </p:cSld>
  <p:clrMapOvr>
    <a:masterClrMapping xmlns:a="http://schemas.openxmlformats.org/drawingml/2006/main"/>
  </p:clrMapOvr>
</p:sld>
</file>