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3a32ba99d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eb1995d2a403c"/>
  </p:sldMasterIdLst>
  <p:sldIdLst>
    <p:sldId xmlns:r="http://schemas.openxmlformats.org/officeDocument/2006/relationships" id="256" r:id="Rd1ff44d3e18c4a37"/>
    <p:sldId xmlns:r="http://schemas.openxmlformats.org/officeDocument/2006/relationships" id="257" r:id="R2693da02e0114523"/>
    <p:sldId xmlns:r="http://schemas.openxmlformats.org/officeDocument/2006/relationships" id="258" r:id="Rdfb2cc83122c45ca"/>
    <p:sldId xmlns:r="http://schemas.openxmlformats.org/officeDocument/2006/relationships" id="259" r:id="Rc9ca445fe22f4f27"/>
    <p:sldId xmlns:r="http://schemas.openxmlformats.org/officeDocument/2006/relationships" id="260" r:id="Rbc2eab03d0034f67"/>
    <p:sldId xmlns:r="http://schemas.openxmlformats.org/officeDocument/2006/relationships" id="261" r:id="Rd90b28a0f8f8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eb1995d2a403c" /><Relationship Type="http://schemas.openxmlformats.org/officeDocument/2006/relationships/slide" Target="/ppt/slides/slide1.xml" Id="Rd1ff44d3e18c4a37" /><Relationship Type="http://schemas.openxmlformats.org/officeDocument/2006/relationships/slide" Target="/ppt/slides/slide2.xml" Id="R2693da02e0114523" /><Relationship Type="http://schemas.openxmlformats.org/officeDocument/2006/relationships/slide" Target="/ppt/slides/slide3.xml" Id="Rdfb2cc83122c45ca" /><Relationship Type="http://schemas.openxmlformats.org/officeDocument/2006/relationships/slide" Target="/ppt/slides/slide4.xml" Id="Rc9ca445fe22f4f27" /><Relationship Type="http://schemas.openxmlformats.org/officeDocument/2006/relationships/slide" Target="/ppt/slides/slide5.xml" Id="Rbc2eab03d0034f67" /><Relationship Type="http://schemas.openxmlformats.org/officeDocument/2006/relationships/slide" Target="/ppt/slides/slide6.xml" Id="Rd90b28a0f8f8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9242903c64e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3f21b61bf4f13" /><Relationship Type="http://schemas.openxmlformats.org/officeDocument/2006/relationships/theme" Target="/ppt/slideMasters/theme/theme1.xml" Id="R9bf055b9bdda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a3f21b61bf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7abb6bca7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c24c68e7447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f4c086f9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a3853b429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3f0f2926e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bbd1588654d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