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2bf0d335d840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8b61e1ad744e8"/>
  </p:sldMasterIdLst>
  <p:sldIdLst>
    <p:sldId xmlns:r="http://schemas.openxmlformats.org/officeDocument/2006/relationships" id="256" r:id="Rdd59033f92ce4b9d"/>
    <p:sldId xmlns:r="http://schemas.openxmlformats.org/officeDocument/2006/relationships" id="257" r:id="Rb09dfa89894942ab"/>
    <p:sldId xmlns:r="http://schemas.openxmlformats.org/officeDocument/2006/relationships" id="258" r:id="Re14fe27ed36b46e7"/>
    <p:sldId xmlns:r="http://schemas.openxmlformats.org/officeDocument/2006/relationships" id="259" r:id="R85e5fd726a7048f7"/>
    <p:sldId xmlns:r="http://schemas.openxmlformats.org/officeDocument/2006/relationships" id="260" r:id="R207f97af03b548ec"/>
    <p:sldId xmlns:r="http://schemas.openxmlformats.org/officeDocument/2006/relationships" id="261" r:id="R43ab55c644b14a9f"/>
    <p:sldId xmlns:r="http://schemas.openxmlformats.org/officeDocument/2006/relationships" id="262" r:id="R45702747bf9b4d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8b61e1ad744e8" /><Relationship Type="http://schemas.openxmlformats.org/officeDocument/2006/relationships/slide" Target="/ppt/slides/slide1.xml" Id="Rdd59033f92ce4b9d" /><Relationship Type="http://schemas.openxmlformats.org/officeDocument/2006/relationships/slide" Target="/ppt/slides/slide2.xml" Id="Rb09dfa89894942ab" /><Relationship Type="http://schemas.openxmlformats.org/officeDocument/2006/relationships/slide" Target="/ppt/slides/slide3.xml" Id="Re14fe27ed36b46e7" /><Relationship Type="http://schemas.openxmlformats.org/officeDocument/2006/relationships/slide" Target="/ppt/slides/slide4.xml" Id="R85e5fd726a7048f7" /><Relationship Type="http://schemas.openxmlformats.org/officeDocument/2006/relationships/slide" Target="/ppt/slides/slide5.xml" Id="R207f97af03b548ec" /><Relationship Type="http://schemas.openxmlformats.org/officeDocument/2006/relationships/slide" Target="/ppt/slides/slide6.xml" Id="R43ab55c644b14a9f" /><Relationship Type="http://schemas.openxmlformats.org/officeDocument/2006/relationships/slide" Target="/ppt/slides/slide7.xml" Id="R45702747bf9b4d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1e47f75e441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a8bd86d16413d" /><Relationship Type="http://schemas.openxmlformats.org/officeDocument/2006/relationships/theme" Target="/ppt/slideMasters/theme/theme1.xml" Id="R494b756842b4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5a8bd86d1641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0cf0b11ee44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71414859e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5a64809c24c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e52db88c248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39bece0744c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88225946d45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d12b6e011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41 934 903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41 946 209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JOBSEN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 HJERTAAS JOBSEN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HELENE JOBSEN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ARILD JOBSEN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