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e56de1743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7e3c62b374feb"/>
  </p:sldMasterIdLst>
  <p:sldIdLst>
    <p:sldId xmlns:r="http://schemas.openxmlformats.org/officeDocument/2006/relationships" id="256" r:id="Rbd2540420b994786"/>
    <p:sldId xmlns:r="http://schemas.openxmlformats.org/officeDocument/2006/relationships" id="257" r:id="R5d8c57835a234265"/>
    <p:sldId xmlns:r="http://schemas.openxmlformats.org/officeDocument/2006/relationships" id="258" r:id="R6890f0705a94427b"/>
    <p:sldId xmlns:r="http://schemas.openxmlformats.org/officeDocument/2006/relationships" id="259" r:id="R490f7307b7894e65"/>
    <p:sldId xmlns:r="http://schemas.openxmlformats.org/officeDocument/2006/relationships" id="260" r:id="Re122962aaf454d56"/>
    <p:sldId xmlns:r="http://schemas.openxmlformats.org/officeDocument/2006/relationships" id="261" r:id="Rfc0065c14701407a"/>
    <p:sldId xmlns:r="http://schemas.openxmlformats.org/officeDocument/2006/relationships" id="262" r:id="Re7493a03c80b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7e3c62b374feb" /><Relationship Type="http://schemas.openxmlformats.org/officeDocument/2006/relationships/slide" Target="/ppt/slides/slide1.xml" Id="Rbd2540420b994786" /><Relationship Type="http://schemas.openxmlformats.org/officeDocument/2006/relationships/slide" Target="/ppt/slides/slide2.xml" Id="R5d8c57835a234265" /><Relationship Type="http://schemas.openxmlformats.org/officeDocument/2006/relationships/slide" Target="/ppt/slides/slide3.xml" Id="R6890f0705a94427b" /><Relationship Type="http://schemas.openxmlformats.org/officeDocument/2006/relationships/slide" Target="/ppt/slides/slide4.xml" Id="R490f7307b7894e65" /><Relationship Type="http://schemas.openxmlformats.org/officeDocument/2006/relationships/slide" Target="/ppt/slides/slide5.xml" Id="Re122962aaf454d56" /><Relationship Type="http://schemas.openxmlformats.org/officeDocument/2006/relationships/slide" Target="/ppt/slides/slide6.xml" Id="Rfc0065c14701407a" /><Relationship Type="http://schemas.openxmlformats.org/officeDocument/2006/relationships/slide" Target="/ppt/slides/slide7.xml" Id="Re7493a03c80b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e43d9af23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8a9bccfb4f2d" /><Relationship Type="http://schemas.openxmlformats.org/officeDocument/2006/relationships/theme" Target="/ppt/slideMasters/theme/theme1.xml" Id="R40868f8a1688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c8a9bccfb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e7a30d8c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71eef536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312bfa2b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1e17d7bb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8a2c2a92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a45719a7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af07d5d8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VANQUISH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VANQUISH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7 604 735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THØGERSEN ESPEN KIRKEMO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912 212 254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