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4b0805d33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301c9e79f411f"/>
  </p:sldMasterIdLst>
  <p:sldIdLst>
    <p:sldId xmlns:r="http://schemas.openxmlformats.org/officeDocument/2006/relationships" id="256" r:id="R404981f8398241ad"/>
    <p:sldId xmlns:r="http://schemas.openxmlformats.org/officeDocument/2006/relationships" id="257" r:id="R54643f4c9c9e4db3"/>
    <p:sldId xmlns:r="http://schemas.openxmlformats.org/officeDocument/2006/relationships" id="258" r:id="R1a767d7f591b4469"/>
    <p:sldId xmlns:r="http://schemas.openxmlformats.org/officeDocument/2006/relationships" id="259" r:id="R693d4f167932468a"/>
    <p:sldId xmlns:r="http://schemas.openxmlformats.org/officeDocument/2006/relationships" id="260" r:id="Rae1efddf17ae41cc"/>
    <p:sldId xmlns:r="http://schemas.openxmlformats.org/officeDocument/2006/relationships" id="261" r:id="Rd334ae07a090467d"/>
    <p:sldId xmlns:r="http://schemas.openxmlformats.org/officeDocument/2006/relationships" id="262" r:id="Rf4452aa6db51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301c9e79f411f" /><Relationship Type="http://schemas.openxmlformats.org/officeDocument/2006/relationships/slide" Target="/ppt/slides/slide1.xml" Id="R404981f8398241ad" /><Relationship Type="http://schemas.openxmlformats.org/officeDocument/2006/relationships/slide" Target="/ppt/slides/slide2.xml" Id="R54643f4c9c9e4db3" /><Relationship Type="http://schemas.openxmlformats.org/officeDocument/2006/relationships/slide" Target="/ppt/slides/slide3.xml" Id="R1a767d7f591b4469" /><Relationship Type="http://schemas.openxmlformats.org/officeDocument/2006/relationships/slide" Target="/ppt/slides/slide4.xml" Id="R693d4f167932468a" /><Relationship Type="http://schemas.openxmlformats.org/officeDocument/2006/relationships/slide" Target="/ppt/slides/slide5.xml" Id="Rae1efddf17ae41cc" /><Relationship Type="http://schemas.openxmlformats.org/officeDocument/2006/relationships/slide" Target="/ppt/slides/slide6.xml" Id="Rd334ae07a090467d" /><Relationship Type="http://schemas.openxmlformats.org/officeDocument/2006/relationships/slide" Target="/ppt/slides/slide7.xml" Id="Rf4452aa6db51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34c325311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c5c7f3c34db6" /><Relationship Type="http://schemas.openxmlformats.org/officeDocument/2006/relationships/theme" Target="/ppt/slideMasters/theme/theme1.xml" Id="Rfd158a88fe49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cc5c7f3c3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60b05b73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fa8742ee7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88229bda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7c880eb53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d53b3569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cf229281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c3344004a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DYKKERKOMPANIET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DYKKERKOMPANIET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42 963 692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17 816 436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SUBMARA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post@dykkerkompaniet.com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dykkerkompaniet.com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912 227 723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AS</a:t>
            </a:r>
          </a:p>
        </p:txBody>
      </p:sp>
    </p:spTree>
  </p:cSld>
  <p:clrMapOvr>
    <a:masterClrMapping xmlns:a="http://schemas.openxmlformats.org/drawingml/2006/main"/>
  </p:clrMapOvr>
</p:sld>
</file>