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e9af353b8943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93f2d9b3d7498b"/>
  </p:sldMasterIdLst>
  <p:sldIdLst>
    <p:sldId xmlns:r="http://schemas.openxmlformats.org/officeDocument/2006/relationships" id="256" r:id="R7e777e0c331f43f4"/>
    <p:sldId xmlns:r="http://schemas.openxmlformats.org/officeDocument/2006/relationships" id="257" r:id="R16b2395782f14ef8"/>
    <p:sldId xmlns:r="http://schemas.openxmlformats.org/officeDocument/2006/relationships" id="258" r:id="R0cbbee3cf381460d"/>
    <p:sldId xmlns:r="http://schemas.openxmlformats.org/officeDocument/2006/relationships" id="259" r:id="R32ec25dbad894ebe"/>
    <p:sldId xmlns:r="http://schemas.openxmlformats.org/officeDocument/2006/relationships" id="260" r:id="R97968540a82443ec"/>
    <p:sldId xmlns:r="http://schemas.openxmlformats.org/officeDocument/2006/relationships" id="261" r:id="Rd87d9e361fcd46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93f2d9b3d7498b" /><Relationship Type="http://schemas.openxmlformats.org/officeDocument/2006/relationships/slide" Target="/ppt/slides/slide1.xml" Id="R7e777e0c331f43f4" /><Relationship Type="http://schemas.openxmlformats.org/officeDocument/2006/relationships/slide" Target="/ppt/slides/slide2.xml" Id="R16b2395782f14ef8" /><Relationship Type="http://schemas.openxmlformats.org/officeDocument/2006/relationships/slide" Target="/ppt/slides/slide3.xml" Id="R0cbbee3cf381460d" /><Relationship Type="http://schemas.openxmlformats.org/officeDocument/2006/relationships/slide" Target="/ppt/slides/slide4.xml" Id="R32ec25dbad894ebe" /><Relationship Type="http://schemas.openxmlformats.org/officeDocument/2006/relationships/slide" Target="/ppt/slides/slide5.xml" Id="R97968540a82443ec" /><Relationship Type="http://schemas.openxmlformats.org/officeDocument/2006/relationships/slide" Target="/ppt/slides/slide6.xml" Id="Rd87d9e361fcd46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65e2a1863b46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3757dc0e248eb" /><Relationship Type="http://schemas.openxmlformats.org/officeDocument/2006/relationships/theme" Target="/ppt/slideMasters/theme/theme1.xml" Id="R60fe713135ac4f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13757dc0e248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d026dfbbf49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7574f7b2646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c59a5a16e40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70fcd3a5440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aa311a26d40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8cf4931a24e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LUKERN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LUKERN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LUKERN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LUKERN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LUKERN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LUKERN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Lysakerbakken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912 230 503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LUKERN AS</a:t>
            </a:r>
          </a:p>
        </p:txBody>
      </p:sp>
    </p:spTree>
  </p:cSld>
  <p:clrMapOvr>
    <a:masterClrMapping xmlns:a="http://schemas.openxmlformats.org/drawingml/2006/main"/>
  </p:clrMapOvr>
</p:sld>
</file>