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83919002b845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f7e893f14541ce"/>
  </p:sldMasterIdLst>
  <p:sldIdLst>
    <p:sldId xmlns:r="http://schemas.openxmlformats.org/officeDocument/2006/relationships" id="256" r:id="R32a8b58d199a4c05"/>
    <p:sldId xmlns:r="http://schemas.openxmlformats.org/officeDocument/2006/relationships" id="257" r:id="R0d2e201400224437"/>
    <p:sldId xmlns:r="http://schemas.openxmlformats.org/officeDocument/2006/relationships" id="258" r:id="R9d2a2e76bcea4455"/>
    <p:sldId xmlns:r="http://schemas.openxmlformats.org/officeDocument/2006/relationships" id="259" r:id="R74d485b4d5444940"/>
    <p:sldId xmlns:r="http://schemas.openxmlformats.org/officeDocument/2006/relationships" id="260" r:id="R23427bb617cb4045"/>
    <p:sldId xmlns:r="http://schemas.openxmlformats.org/officeDocument/2006/relationships" id="261" r:id="R0dc3b701924f46b4"/>
    <p:sldId xmlns:r="http://schemas.openxmlformats.org/officeDocument/2006/relationships" id="262" r:id="R06022cf0a0b84d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f7e893f14541ce" /><Relationship Type="http://schemas.openxmlformats.org/officeDocument/2006/relationships/slide" Target="/ppt/slides/slide1.xml" Id="R32a8b58d199a4c05" /><Relationship Type="http://schemas.openxmlformats.org/officeDocument/2006/relationships/slide" Target="/ppt/slides/slide2.xml" Id="R0d2e201400224437" /><Relationship Type="http://schemas.openxmlformats.org/officeDocument/2006/relationships/slide" Target="/ppt/slides/slide3.xml" Id="R9d2a2e76bcea4455" /><Relationship Type="http://schemas.openxmlformats.org/officeDocument/2006/relationships/slide" Target="/ppt/slides/slide4.xml" Id="R74d485b4d5444940" /><Relationship Type="http://schemas.openxmlformats.org/officeDocument/2006/relationships/slide" Target="/ppt/slides/slide5.xml" Id="R23427bb617cb4045" /><Relationship Type="http://schemas.openxmlformats.org/officeDocument/2006/relationships/slide" Target="/ppt/slides/slide6.xml" Id="R0dc3b701924f46b4" /><Relationship Type="http://schemas.openxmlformats.org/officeDocument/2006/relationships/slide" Target="/ppt/slides/slide7.xml" Id="R06022cf0a0b84d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4e133f35d242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852eafe249403d" /><Relationship Type="http://schemas.openxmlformats.org/officeDocument/2006/relationships/theme" Target="/ppt/slideMasters/theme/theme1.xml" Id="Re6bbe8b193834b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852eafe24940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073f857aba44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8145c5e73046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bf3e759fa843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faf38d701d46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689a2b534c46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8f6e822f2344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7fa71e6ff47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LUKERN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LUKERN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LUKERN AS ble etablert [år] og holder til i Krokstadelva.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LUKERN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LUKERN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LUKERN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692 200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432 773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4 208 188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14 746 978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22 816 807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LUKERN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 SIMON SMITH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LUKERN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Lysakerbakken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3055 Krokstadelva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912 230 503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LUKERN AS</a:t>
            </a:r>
          </a:p>
        </p:txBody>
      </p:sp>
    </p:spTree>
  </p:cSld>
  <p:clrMapOvr>
    <a:masterClrMapping xmlns:a="http://schemas.openxmlformats.org/drawingml/2006/main"/>
  </p:clrMapOvr>
</p:sld>
</file>