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e13a9b0fa64b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645c10c1ef405f"/>
  </p:sldMasterIdLst>
  <p:sldIdLst>
    <p:sldId xmlns:r="http://schemas.openxmlformats.org/officeDocument/2006/relationships" id="256" r:id="R258ad7a194cb4aed"/>
    <p:sldId xmlns:r="http://schemas.openxmlformats.org/officeDocument/2006/relationships" id="257" r:id="Rab5fe309e40546fe"/>
    <p:sldId xmlns:r="http://schemas.openxmlformats.org/officeDocument/2006/relationships" id="258" r:id="R1d5b59f8ab7c4056"/>
    <p:sldId xmlns:r="http://schemas.openxmlformats.org/officeDocument/2006/relationships" id="259" r:id="Rc620e792b16b4051"/>
    <p:sldId xmlns:r="http://schemas.openxmlformats.org/officeDocument/2006/relationships" id="260" r:id="R4dfe4ec4ede045ed"/>
    <p:sldId xmlns:r="http://schemas.openxmlformats.org/officeDocument/2006/relationships" id="261" r:id="R2d14f0537cae45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45c10c1ef405f" /><Relationship Type="http://schemas.openxmlformats.org/officeDocument/2006/relationships/slide" Target="/ppt/slides/slide1.xml" Id="R258ad7a194cb4aed" /><Relationship Type="http://schemas.openxmlformats.org/officeDocument/2006/relationships/slide" Target="/ppt/slides/slide2.xml" Id="Rab5fe309e40546fe" /><Relationship Type="http://schemas.openxmlformats.org/officeDocument/2006/relationships/slide" Target="/ppt/slides/slide3.xml" Id="R1d5b59f8ab7c4056" /><Relationship Type="http://schemas.openxmlformats.org/officeDocument/2006/relationships/slide" Target="/ppt/slides/slide4.xml" Id="Rc620e792b16b4051" /><Relationship Type="http://schemas.openxmlformats.org/officeDocument/2006/relationships/slide" Target="/ppt/slides/slide5.xml" Id="R4dfe4ec4ede045ed" /><Relationship Type="http://schemas.openxmlformats.org/officeDocument/2006/relationships/slide" Target="/ppt/slides/slide6.xml" Id="R2d14f0537cae45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fb4ca93754a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72742b0114f47" /><Relationship Type="http://schemas.openxmlformats.org/officeDocument/2006/relationships/theme" Target="/ppt/slideMasters/theme/theme1.xml" Id="R48e6b9963d2140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272742b0114f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c3ea6a2564e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b4b309a9f41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6607ff8c54a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ee9f66c6f4a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3b8a1653448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9eaf95e0747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