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defa7b866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1ab66f56f4469"/>
  </p:sldMasterIdLst>
  <p:sldIdLst>
    <p:sldId xmlns:r="http://schemas.openxmlformats.org/officeDocument/2006/relationships" id="256" r:id="R3380560ab6a5404a"/>
    <p:sldId xmlns:r="http://schemas.openxmlformats.org/officeDocument/2006/relationships" id="257" r:id="R36d5755f793544a9"/>
    <p:sldId xmlns:r="http://schemas.openxmlformats.org/officeDocument/2006/relationships" id="258" r:id="R6fa3bc862ede4b48"/>
    <p:sldId xmlns:r="http://schemas.openxmlformats.org/officeDocument/2006/relationships" id="259" r:id="Rf8ed12276eb9483d"/>
    <p:sldId xmlns:r="http://schemas.openxmlformats.org/officeDocument/2006/relationships" id="260" r:id="Rae632864bea34a40"/>
    <p:sldId xmlns:r="http://schemas.openxmlformats.org/officeDocument/2006/relationships" id="261" r:id="R7990c1630b854102"/>
    <p:sldId xmlns:r="http://schemas.openxmlformats.org/officeDocument/2006/relationships" id="262" r:id="R9a2a6e86d59e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1ab66f56f4469" /><Relationship Type="http://schemas.openxmlformats.org/officeDocument/2006/relationships/slide" Target="/ppt/slides/slide1.xml" Id="R3380560ab6a5404a" /><Relationship Type="http://schemas.openxmlformats.org/officeDocument/2006/relationships/slide" Target="/ppt/slides/slide2.xml" Id="R36d5755f793544a9" /><Relationship Type="http://schemas.openxmlformats.org/officeDocument/2006/relationships/slide" Target="/ppt/slides/slide3.xml" Id="R6fa3bc862ede4b48" /><Relationship Type="http://schemas.openxmlformats.org/officeDocument/2006/relationships/slide" Target="/ppt/slides/slide4.xml" Id="Rf8ed12276eb9483d" /><Relationship Type="http://schemas.openxmlformats.org/officeDocument/2006/relationships/slide" Target="/ppt/slides/slide5.xml" Id="Rae632864bea34a40" /><Relationship Type="http://schemas.openxmlformats.org/officeDocument/2006/relationships/slide" Target="/ppt/slides/slide6.xml" Id="R7990c1630b854102" /><Relationship Type="http://schemas.openxmlformats.org/officeDocument/2006/relationships/slide" Target="/ppt/slides/slide7.xml" Id="R9a2a6e86d59e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95daaf486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dec7a7c64c6b" /><Relationship Type="http://schemas.openxmlformats.org/officeDocument/2006/relationships/theme" Target="/ppt/slideMasters/theme/theme1.xml" Id="R752634737453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9dec7a7c6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d41922998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712529cd9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8d81c98e4c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6e972514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a4f9b1132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971db9c646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5cf05da9847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