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b7a593a0e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c6b735ecd4808"/>
  </p:sldMasterIdLst>
  <p:sldIdLst>
    <p:sldId xmlns:r="http://schemas.openxmlformats.org/officeDocument/2006/relationships" id="256" r:id="Rec8bb02517124402"/>
    <p:sldId xmlns:r="http://schemas.openxmlformats.org/officeDocument/2006/relationships" id="257" r:id="Rb7b1323cd7a2417d"/>
    <p:sldId xmlns:r="http://schemas.openxmlformats.org/officeDocument/2006/relationships" id="258" r:id="Rbf44575df8b74fd7"/>
    <p:sldId xmlns:r="http://schemas.openxmlformats.org/officeDocument/2006/relationships" id="259" r:id="R77916117f5b2473d"/>
    <p:sldId xmlns:r="http://schemas.openxmlformats.org/officeDocument/2006/relationships" id="260" r:id="R29e9a8d308d6442d"/>
    <p:sldId xmlns:r="http://schemas.openxmlformats.org/officeDocument/2006/relationships" id="261" r:id="R538db2a4438f405e"/>
    <p:sldId xmlns:r="http://schemas.openxmlformats.org/officeDocument/2006/relationships" id="262" r:id="R094ef0874581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c6b735ecd4808" /><Relationship Type="http://schemas.openxmlformats.org/officeDocument/2006/relationships/slide" Target="/ppt/slides/slide1.xml" Id="Rec8bb02517124402" /><Relationship Type="http://schemas.openxmlformats.org/officeDocument/2006/relationships/slide" Target="/ppt/slides/slide2.xml" Id="Rb7b1323cd7a2417d" /><Relationship Type="http://schemas.openxmlformats.org/officeDocument/2006/relationships/slide" Target="/ppt/slides/slide3.xml" Id="Rbf44575df8b74fd7" /><Relationship Type="http://schemas.openxmlformats.org/officeDocument/2006/relationships/slide" Target="/ppt/slides/slide4.xml" Id="R77916117f5b2473d" /><Relationship Type="http://schemas.openxmlformats.org/officeDocument/2006/relationships/slide" Target="/ppt/slides/slide5.xml" Id="R29e9a8d308d6442d" /><Relationship Type="http://schemas.openxmlformats.org/officeDocument/2006/relationships/slide" Target="/ppt/slides/slide6.xml" Id="R538db2a4438f405e" /><Relationship Type="http://schemas.openxmlformats.org/officeDocument/2006/relationships/slide" Target="/ppt/slides/slide7.xml" Id="R094ef0874581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cc2a4509a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e20ef973240fe" /><Relationship Type="http://schemas.openxmlformats.org/officeDocument/2006/relationships/theme" Target="/ppt/slideMasters/theme/theme1.xml" Id="R1ee92902f345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e20ef9732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4d48c3b2c43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ce1e0ee9f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5e37d424e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24ac3342e4d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92b601681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a4119fe7d41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8e11b8cb2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SERVICE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SERVICE BERGEN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13 584 576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GOYA DAN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Gamlehaugvegen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5230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912 245 675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SERVICE BERGEN AS</a:t>
            </a:r>
          </a:p>
        </p:txBody>
      </p:sp>
    </p:spTree>
  </p:cSld>
  <p:clrMapOvr>
    <a:masterClrMapping xmlns:a="http://schemas.openxmlformats.org/drawingml/2006/main"/>
  </p:clrMapOvr>
</p:sld>
</file>