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9b877a475443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5b6d9f14ac4e00"/>
  </p:sldMasterIdLst>
  <p:sldIdLst>
    <p:sldId xmlns:r="http://schemas.openxmlformats.org/officeDocument/2006/relationships" id="256" r:id="Reb1c028991b1409d"/>
    <p:sldId xmlns:r="http://schemas.openxmlformats.org/officeDocument/2006/relationships" id="257" r:id="Rfe8c21fa6bcc4478"/>
    <p:sldId xmlns:r="http://schemas.openxmlformats.org/officeDocument/2006/relationships" id="258" r:id="R1d17090b272a441e"/>
    <p:sldId xmlns:r="http://schemas.openxmlformats.org/officeDocument/2006/relationships" id="259" r:id="Rdbfd0f520c5f42bb"/>
    <p:sldId xmlns:r="http://schemas.openxmlformats.org/officeDocument/2006/relationships" id="260" r:id="Rc632932dbd1a44e7"/>
    <p:sldId xmlns:r="http://schemas.openxmlformats.org/officeDocument/2006/relationships" id="261" r:id="R518d694e4a64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b6d9f14ac4e00" /><Relationship Type="http://schemas.openxmlformats.org/officeDocument/2006/relationships/slide" Target="/ppt/slides/slide1.xml" Id="Reb1c028991b1409d" /><Relationship Type="http://schemas.openxmlformats.org/officeDocument/2006/relationships/slide" Target="/ppt/slides/slide2.xml" Id="Rfe8c21fa6bcc4478" /><Relationship Type="http://schemas.openxmlformats.org/officeDocument/2006/relationships/slide" Target="/ppt/slides/slide3.xml" Id="R1d17090b272a441e" /><Relationship Type="http://schemas.openxmlformats.org/officeDocument/2006/relationships/slide" Target="/ppt/slides/slide4.xml" Id="Rdbfd0f520c5f42bb" /><Relationship Type="http://schemas.openxmlformats.org/officeDocument/2006/relationships/slide" Target="/ppt/slides/slide5.xml" Id="Rc632932dbd1a44e7" /><Relationship Type="http://schemas.openxmlformats.org/officeDocument/2006/relationships/slide" Target="/ppt/slides/slide6.xml" Id="R518d694e4a64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d116b87774c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9c19162be42e4" /><Relationship Type="http://schemas.openxmlformats.org/officeDocument/2006/relationships/theme" Target="/ppt/slideMasters/theme/theme1.xml" Id="R8d9e8886254044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9c19162be42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e167b08a2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b122044e649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4dd28ccb948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7c541138544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97b846db846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964b0fd0b41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FJØRTOFT KULTURPRODUKSJONER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FJØRTOFT KULTURPRODUKSJONER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FJØRTOFT KULTURPRODUKSJONER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FJØRTOFT KULTURPRODUKSJONER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FJØRTOFT KULTURPRODUKSJONER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FJØRTOFT KULTURPRODUKSJONER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DANIELSEN FJØRTOFT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FJØRTOFT KULTURPRODUKSJONER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912 246 779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FJØRTOFT KULTURPRODUKSJONER AS</a:t>
            </a:r>
          </a:p>
        </p:txBody>
      </p:sp>
    </p:spTree>
  </p:cSld>
  <p:clrMapOvr>
    <a:masterClrMapping xmlns:a="http://schemas.openxmlformats.org/drawingml/2006/main"/>
  </p:clrMapOvr>
</p:sld>
</file>