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eb4ed2081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4bb2b55874788"/>
  </p:sldMasterIdLst>
  <p:sldIdLst>
    <p:sldId xmlns:r="http://schemas.openxmlformats.org/officeDocument/2006/relationships" id="256" r:id="R56eec8911c314d48"/>
    <p:sldId xmlns:r="http://schemas.openxmlformats.org/officeDocument/2006/relationships" id="257" r:id="R266d7c1cf1714228"/>
    <p:sldId xmlns:r="http://schemas.openxmlformats.org/officeDocument/2006/relationships" id="258" r:id="R3ea706dfa60c4164"/>
    <p:sldId xmlns:r="http://schemas.openxmlformats.org/officeDocument/2006/relationships" id="259" r:id="Rffca87d069b04e02"/>
    <p:sldId xmlns:r="http://schemas.openxmlformats.org/officeDocument/2006/relationships" id="260" r:id="R66e04812f6024952"/>
    <p:sldId xmlns:r="http://schemas.openxmlformats.org/officeDocument/2006/relationships" id="261" r:id="Rd5d3c3a0440744d9"/>
    <p:sldId xmlns:r="http://schemas.openxmlformats.org/officeDocument/2006/relationships" id="262" r:id="Rc19d205d45fa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4bb2b55874788" /><Relationship Type="http://schemas.openxmlformats.org/officeDocument/2006/relationships/slide" Target="/ppt/slides/slide1.xml" Id="R56eec8911c314d48" /><Relationship Type="http://schemas.openxmlformats.org/officeDocument/2006/relationships/slide" Target="/ppt/slides/slide2.xml" Id="R266d7c1cf1714228" /><Relationship Type="http://schemas.openxmlformats.org/officeDocument/2006/relationships/slide" Target="/ppt/slides/slide3.xml" Id="R3ea706dfa60c4164" /><Relationship Type="http://schemas.openxmlformats.org/officeDocument/2006/relationships/slide" Target="/ppt/slides/slide4.xml" Id="Rffca87d069b04e02" /><Relationship Type="http://schemas.openxmlformats.org/officeDocument/2006/relationships/slide" Target="/ppt/slides/slide5.xml" Id="R66e04812f6024952" /><Relationship Type="http://schemas.openxmlformats.org/officeDocument/2006/relationships/slide" Target="/ppt/slides/slide6.xml" Id="Rd5d3c3a0440744d9" /><Relationship Type="http://schemas.openxmlformats.org/officeDocument/2006/relationships/slide" Target="/ppt/slides/slide7.xml" Id="Rc19d205d45fa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6076ae3fa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3cf0faa245e9" /><Relationship Type="http://schemas.openxmlformats.org/officeDocument/2006/relationships/theme" Target="/ppt/slideMasters/theme/theme1.xml" Id="Rb38ee4824b9a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43cf0faa2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4005a999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6a735a90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b851a99a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4fe1bd20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9a26ff98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b72d11e5f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4134ad0b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8-8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HOLDING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26 801 954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2 006 234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59 108 107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95 728 638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SILDNES BIL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29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912 261 743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HOLDING AS</a:t>
            </a:r>
          </a:p>
        </p:txBody>
      </p:sp>
    </p:spTree>
  </p:cSld>
  <p:clrMapOvr>
    <a:masterClrMapping xmlns:a="http://schemas.openxmlformats.org/drawingml/2006/main"/>
  </p:clrMapOvr>
</p:sld>
</file>