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f948fdb31049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6cf48e9b9142fe"/>
  </p:sldMasterIdLst>
  <p:sldIdLst>
    <p:sldId xmlns:r="http://schemas.openxmlformats.org/officeDocument/2006/relationships" id="256" r:id="Rff9c505d496a44e0"/>
    <p:sldId xmlns:r="http://schemas.openxmlformats.org/officeDocument/2006/relationships" id="257" r:id="Rfbdb37f0ba8d4480"/>
    <p:sldId xmlns:r="http://schemas.openxmlformats.org/officeDocument/2006/relationships" id="258" r:id="R2415aa731f0e40c3"/>
    <p:sldId xmlns:r="http://schemas.openxmlformats.org/officeDocument/2006/relationships" id="259" r:id="R6200d953f07e4f45"/>
    <p:sldId xmlns:r="http://schemas.openxmlformats.org/officeDocument/2006/relationships" id="260" r:id="Raad94e442f504496"/>
    <p:sldId xmlns:r="http://schemas.openxmlformats.org/officeDocument/2006/relationships" id="261" r:id="Rc9b19ed748a74fed"/>
    <p:sldId xmlns:r="http://schemas.openxmlformats.org/officeDocument/2006/relationships" id="262" r:id="Rf669e2137dea48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6cf48e9b9142fe" /><Relationship Type="http://schemas.openxmlformats.org/officeDocument/2006/relationships/slide" Target="/ppt/slides/slide1.xml" Id="Rff9c505d496a44e0" /><Relationship Type="http://schemas.openxmlformats.org/officeDocument/2006/relationships/slide" Target="/ppt/slides/slide2.xml" Id="Rfbdb37f0ba8d4480" /><Relationship Type="http://schemas.openxmlformats.org/officeDocument/2006/relationships/slide" Target="/ppt/slides/slide3.xml" Id="R2415aa731f0e40c3" /><Relationship Type="http://schemas.openxmlformats.org/officeDocument/2006/relationships/slide" Target="/ppt/slides/slide4.xml" Id="R6200d953f07e4f45" /><Relationship Type="http://schemas.openxmlformats.org/officeDocument/2006/relationships/slide" Target="/ppt/slides/slide5.xml" Id="Raad94e442f504496" /><Relationship Type="http://schemas.openxmlformats.org/officeDocument/2006/relationships/slide" Target="/ppt/slides/slide6.xml" Id="Rc9b19ed748a74fed" /><Relationship Type="http://schemas.openxmlformats.org/officeDocument/2006/relationships/slide" Target="/ppt/slides/slide7.xml" Id="Rf669e2137dea48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4cfff0d25048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610bde3f047e7" /><Relationship Type="http://schemas.openxmlformats.org/officeDocument/2006/relationships/theme" Target="/ppt/slideMasters/theme/theme1.xml" Id="R63deaf74f76d4c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8610bde3f047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69803740744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e019a4cf94b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071ccc5ad4d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86c96f9764a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f6c345f9e4b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a8d77d65242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2ca7e1cdc4a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RØNNINGVEIEN 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RØNNINGVEIEN 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RØNNINGVEIEN 4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RØNNINGVEIEN 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RØNNINGVEIEN 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RØNNINGVEIEN 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−3 035 513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4 584 718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19 263 704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19 498 155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RØNNINGVEIEN 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ISAKSEN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RØNNINGVEIEN 4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Rønningvegen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3728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912 268 705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RØNNINGVEIEN 4 AS</a:t>
            </a:r>
          </a:p>
        </p:txBody>
      </p:sp>
    </p:spTree>
  </p:cSld>
  <p:clrMapOvr>
    <a:masterClrMapping xmlns:a="http://schemas.openxmlformats.org/drawingml/2006/main"/>
  </p:clrMapOvr>
</p:sld>
</file>