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9272fc9e6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aa2ea2913429d"/>
  </p:sldMasterIdLst>
  <p:sldIdLst>
    <p:sldId xmlns:r="http://schemas.openxmlformats.org/officeDocument/2006/relationships" id="256" r:id="R306271ce4ff24738"/>
    <p:sldId xmlns:r="http://schemas.openxmlformats.org/officeDocument/2006/relationships" id="257" r:id="R51dffb6ecf6141be"/>
    <p:sldId xmlns:r="http://schemas.openxmlformats.org/officeDocument/2006/relationships" id="258" r:id="R0ed8af58031143b1"/>
    <p:sldId xmlns:r="http://schemas.openxmlformats.org/officeDocument/2006/relationships" id="259" r:id="R8167fb84314b46d5"/>
    <p:sldId xmlns:r="http://schemas.openxmlformats.org/officeDocument/2006/relationships" id="260" r:id="Rdee38ff373d5475c"/>
    <p:sldId xmlns:r="http://schemas.openxmlformats.org/officeDocument/2006/relationships" id="261" r:id="R2be52c68331d4302"/>
    <p:sldId xmlns:r="http://schemas.openxmlformats.org/officeDocument/2006/relationships" id="262" r:id="R6de5cf327f70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aa2ea2913429d" /><Relationship Type="http://schemas.openxmlformats.org/officeDocument/2006/relationships/slide" Target="/ppt/slides/slide1.xml" Id="R306271ce4ff24738" /><Relationship Type="http://schemas.openxmlformats.org/officeDocument/2006/relationships/slide" Target="/ppt/slides/slide2.xml" Id="R51dffb6ecf6141be" /><Relationship Type="http://schemas.openxmlformats.org/officeDocument/2006/relationships/slide" Target="/ppt/slides/slide3.xml" Id="R0ed8af58031143b1" /><Relationship Type="http://schemas.openxmlformats.org/officeDocument/2006/relationships/slide" Target="/ppt/slides/slide4.xml" Id="R8167fb84314b46d5" /><Relationship Type="http://schemas.openxmlformats.org/officeDocument/2006/relationships/slide" Target="/ppt/slides/slide5.xml" Id="Rdee38ff373d5475c" /><Relationship Type="http://schemas.openxmlformats.org/officeDocument/2006/relationships/slide" Target="/ppt/slides/slide6.xml" Id="R2be52c68331d4302" /><Relationship Type="http://schemas.openxmlformats.org/officeDocument/2006/relationships/slide" Target="/ppt/slides/slide7.xml" Id="R6de5cf327f70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d22a289a9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466a56f94407a" /><Relationship Type="http://schemas.openxmlformats.org/officeDocument/2006/relationships/theme" Target="/ppt/slideMasters/theme/theme1.xml" Id="Re00e89224adc46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466a56f94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97984ec77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c8acf00c6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0808a60d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3b13ab36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d2fc84f2e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77303114b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23102b7c4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KARMTOR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7 266 224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MARGOT TOLLESSEN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A TOLLESSEN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olav@bohn-regnskap.no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912 281 353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