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fe5cd09bc45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609af8bea64c3a"/>
  </p:sldMasterIdLst>
  <p:sldIdLst>
    <p:sldId xmlns:r="http://schemas.openxmlformats.org/officeDocument/2006/relationships" id="256" r:id="Ra91a9896246f451a"/>
    <p:sldId xmlns:r="http://schemas.openxmlformats.org/officeDocument/2006/relationships" id="257" r:id="R63e1884f7ca04c44"/>
    <p:sldId xmlns:r="http://schemas.openxmlformats.org/officeDocument/2006/relationships" id="258" r:id="Ref7de0159dfe443e"/>
    <p:sldId xmlns:r="http://schemas.openxmlformats.org/officeDocument/2006/relationships" id="259" r:id="Rc6c75d71216b42a1"/>
    <p:sldId xmlns:r="http://schemas.openxmlformats.org/officeDocument/2006/relationships" id="260" r:id="Rd217d5a2ed2a4200"/>
    <p:sldId xmlns:r="http://schemas.openxmlformats.org/officeDocument/2006/relationships" id="261" r:id="R3a51240b49e1450a"/>
    <p:sldId xmlns:r="http://schemas.openxmlformats.org/officeDocument/2006/relationships" id="262" r:id="R98f3c515c170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09af8bea64c3a" /><Relationship Type="http://schemas.openxmlformats.org/officeDocument/2006/relationships/slide" Target="/ppt/slides/slide1.xml" Id="Ra91a9896246f451a" /><Relationship Type="http://schemas.openxmlformats.org/officeDocument/2006/relationships/slide" Target="/ppt/slides/slide2.xml" Id="R63e1884f7ca04c44" /><Relationship Type="http://schemas.openxmlformats.org/officeDocument/2006/relationships/slide" Target="/ppt/slides/slide3.xml" Id="Ref7de0159dfe443e" /><Relationship Type="http://schemas.openxmlformats.org/officeDocument/2006/relationships/slide" Target="/ppt/slides/slide4.xml" Id="Rc6c75d71216b42a1" /><Relationship Type="http://schemas.openxmlformats.org/officeDocument/2006/relationships/slide" Target="/ppt/slides/slide5.xml" Id="Rd217d5a2ed2a4200" /><Relationship Type="http://schemas.openxmlformats.org/officeDocument/2006/relationships/slide" Target="/ppt/slides/slide6.xml" Id="R3a51240b49e1450a" /><Relationship Type="http://schemas.openxmlformats.org/officeDocument/2006/relationships/slide" Target="/ppt/slides/slide7.xml" Id="R98f3c515c170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9001d2b8644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e060a90934dd5" /><Relationship Type="http://schemas.openxmlformats.org/officeDocument/2006/relationships/theme" Target="/ppt/slideMasters/theme/theme1.xml" Id="Ra64c644e673541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e060a9093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660dce66e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4d4463d8e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a0d0f8822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600ae62cc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764834d504b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65845209d4f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383e89e0742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JSV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VIKEN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Grønsundveien 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jviken@broadpark.no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912 289 044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