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f08cf5f8104a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363bd7d6d248ea"/>
  </p:sldMasterIdLst>
  <p:sldIdLst>
    <p:sldId xmlns:r="http://schemas.openxmlformats.org/officeDocument/2006/relationships" id="256" r:id="R542e2491bb414351"/>
    <p:sldId xmlns:r="http://schemas.openxmlformats.org/officeDocument/2006/relationships" id="257" r:id="R7b2fb6d799b14007"/>
    <p:sldId xmlns:r="http://schemas.openxmlformats.org/officeDocument/2006/relationships" id="258" r:id="R4ad0100e2c65435f"/>
    <p:sldId xmlns:r="http://schemas.openxmlformats.org/officeDocument/2006/relationships" id="259" r:id="R07ad528a630b4aca"/>
    <p:sldId xmlns:r="http://schemas.openxmlformats.org/officeDocument/2006/relationships" id="260" r:id="Rd2dce99830c846ae"/>
    <p:sldId xmlns:r="http://schemas.openxmlformats.org/officeDocument/2006/relationships" id="261" r:id="R7f94fed5904144e8"/>
    <p:sldId xmlns:r="http://schemas.openxmlformats.org/officeDocument/2006/relationships" id="262" r:id="R444c81f678b143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63bd7d6d248ea" /><Relationship Type="http://schemas.openxmlformats.org/officeDocument/2006/relationships/slide" Target="/ppt/slides/slide1.xml" Id="R542e2491bb414351" /><Relationship Type="http://schemas.openxmlformats.org/officeDocument/2006/relationships/slide" Target="/ppt/slides/slide2.xml" Id="R7b2fb6d799b14007" /><Relationship Type="http://schemas.openxmlformats.org/officeDocument/2006/relationships/slide" Target="/ppt/slides/slide3.xml" Id="R4ad0100e2c65435f" /><Relationship Type="http://schemas.openxmlformats.org/officeDocument/2006/relationships/slide" Target="/ppt/slides/slide4.xml" Id="R07ad528a630b4aca" /><Relationship Type="http://schemas.openxmlformats.org/officeDocument/2006/relationships/slide" Target="/ppt/slides/slide5.xml" Id="Rd2dce99830c846ae" /><Relationship Type="http://schemas.openxmlformats.org/officeDocument/2006/relationships/slide" Target="/ppt/slides/slide6.xml" Id="R7f94fed5904144e8" /><Relationship Type="http://schemas.openxmlformats.org/officeDocument/2006/relationships/slide" Target="/ppt/slides/slide7.xml" Id="R444c81f678b143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6b397bfeb44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b031f992e4593" /><Relationship Type="http://schemas.openxmlformats.org/officeDocument/2006/relationships/theme" Target="/ppt/slideMasters/theme/theme1.xml" Id="R566dca6ccf1c4c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bb031f992e45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8c3bc14c64d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9395efaa940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9bd52c34745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eb5d872dd4d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732ef192249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86fe0bad543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9e74c04b74b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578 940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25 405 815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41 509 251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58 770 938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HAFO CONSULTING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EJTEL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PONNUTHURAI THESEEKARAN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912 295 419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HAFT AS</a:t>
            </a:r>
          </a:p>
        </p:txBody>
      </p:sp>
    </p:spTree>
  </p:cSld>
  <p:clrMapOvr>
    <a:masterClrMapping xmlns:a="http://schemas.openxmlformats.org/drawingml/2006/main"/>
  </p:clrMapOvr>
</p:sld>
</file>