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bc21122ac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32f3f4efe4e44"/>
  </p:sldMasterIdLst>
  <p:sldIdLst>
    <p:sldId xmlns:r="http://schemas.openxmlformats.org/officeDocument/2006/relationships" id="256" r:id="R8a767185b17e490a"/>
    <p:sldId xmlns:r="http://schemas.openxmlformats.org/officeDocument/2006/relationships" id="257" r:id="R3fd55eb37ff44128"/>
    <p:sldId xmlns:r="http://schemas.openxmlformats.org/officeDocument/2006/relationships" id="258" r:id="Rbad873d4891c488a"/>
    <p:sldId xmlns:r="http://schemas.openxmlformats.org/officeDocument/2006/relationships" id="259" r:id="R425e3f8aa87a41cb"/>
    <p:sldId xmlns:r="http://schemas.openxmlformats.org/officeDocument/2006/relationships" id="260" r:id="R09f52768e07e45d4"/>
    <p:sldId xmlns:r="http://schemas.openxmlformats.org/officeDocument/2006/relationships" id="261" r:id="R40335e57f53446d8"/>
    <p:sldId xmlns:r="http://schemas.openxmlformats.org/officeDocument/2006/relationships" id="262" r:id="R8e35c869526b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32f3f4efe4e44" /><Relationship Type="http://schemas.openxmlformats.org/officeDocument/2006/relationships/slide" Target="/ppt/slides/slide1.xml" Id="R8a767185b17e490a" /><Relationship Type="http://schemas.openxmlformats.org/officeDocument/2006/relationships/slide" Target="/ppt/slides/slide2.xml" Id="R3fd55eb37ff44128" /><Relationship Type="http://schemas.openxmlformats.org/officeDocument/2006/relationships/slide" Target="/ppt/slides/slide3.xml" Id="Rbad873d4891c488a" /><Relationship Type="http://schemas.openxmlformats.org/officeDocument/2006/relationships/slide" Target="/ppt/slides/slide4.xml" Id="R425e3f8aa87a41cb" /><Relationship Type="http://schemas.openxmlformats.org/officeDocument/2006/relationships/slide" Target="/ppt/slides/slide5.xml" Id="R09f52768e07e45d4" /><Relationship Type="http://schemas.openxmlformats.org/officeDocument/2006/relationships/slide" Target="/ppt/slides/slide6.xml" Id="R40335e57f53446d8" /><Relationship Type="http://schemas.openxmlformats.org/officeDocument/2006/relationships/slide" Target="/ppt/slides/slide7.xml" Id="R8e35c869526b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af659a905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bca5595a470f" /><Relationship Type="http://schemas.openxmlformats.org/officeDocument/2006/relationships/theme" Target="/ppt/slideMasters/theme/theme1.xml" Id="Rc644fd23d668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4bca5595a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64af81ae2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365076c4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f85b9817f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c81e89849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7de2a927b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a75931c1d41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c509d5338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MOMYR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MOMYR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−1 484 388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TOM MOMYR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Torstadåsen 44A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912 301 451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MOMYR HOLDING AS</a:t>
            </a:r>
          </a:p>
        </p:txBody>
      </p:sp>
    </p:spTree>
  </p:cSld>
  <p:clrMapOvr>
    <a:masterClrMapping xmlns:a="http://schemas.openxmlformats.org/drawingml/2006/main"/>
  </p:clrMapOvr>
</p:sld>
</file>