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b65d190c9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193b58ca84261"/>
  </p:sldMasterIdLst>
  <p:sldIdLst>
    <p:sldId xmlns:r="http://schemas.openxmlformats.org/officeDocument/2006/relationships" id="256" r:id="R9abc51f8832d4807"/>
    <p:sldId xmlns:r="http://schemas.openxmlformats.org/officeDocument/2006/relationships" id="257" r:id="Rf63cb3dfb60f4864"/>
    <p:sldId xmlns:r="http://schemas.openxmlformats.org/officeDocument/2006/relationships" id="258" r:id="R1098f6824b6247ba"/>
    <p:sldId xmlns:r="http://schemas.openxmlformats.org/officeDocument/2006/relationships" id="259" r:id="R070dcf0c50544bc0"/>
    <p:sldId xmlns:r="http://schemas.openxmlformats.org/officeDocument/2006/relationships" id="260" r:id="R78274736a7db4613"/>
    <p:sldId xmlns:r="http://schemas.openxmlformats.org/officeDocument/2006/relationships" id="261" r:id="R5cdb6ea8b3f5454a"/>
    <p:sldId xmlns:r="http://schemas.openxmlformats.org/officeDocument/2006/relationships" id="262" r:id="R5464c9b8a947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193b58ca84261" /><Relationship Type="http://schemas.openxmlformats.org/officeDocument/2006/relationships/slide" Target="/ppt/slides/slide1.xml" Id="R9abc51f8832d4807" /><Relationship Type="http://schemas.openxmlformats.org/officeDocument/2006/relationships/slide" Target="/ppt/slides/slide2.xml" Id="Rf63cb3dfb60f4864" /><Relationship Type="http://schemas.openxmlformats.org/officeDocument/2006/relationships/slide" Target="/ppt/slides/slide3.xml" Id="R1098f6824b6247ba" /><Relationship Type="http://schemas.openxmlformats.org/officeDocument/2006/relationships/slide" Target="/ppt/slides/slide4.xml" Id="R070dcf0c50544bc0" /><Relationship Type="http://schemas.openxmlformats.org/officeDocument/2006/relationships/slide" Target="/ppt/slides/slide5.xml" Id="R78274736a7db4613" /><Relationship Type="http://schemas.openxmlformats.org/officeDocument/2006/relationships/slide" Target="/ppt/slides/slide6.xml" Id="R5cdb6ea8b3f5454a" /><Relationship Type="http://schemas.openxmlformats.org/officeDocument/2006/relationships/slide" Target="/ppt/slides/slide7.xml" Id="R5464c9b8a947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b9221a7b1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e720fce2c4945" /><Relationship Type="http://schemas.openxmlformats.org/officeDocument/2006/relationships/theme" Target="/ppt/slideMasters/theme/theme1.xml" Id="R3b3526bc1f08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e720fce2c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cc5074bef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7c00ab732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1d32e4511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0d661ee32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d4859298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1ab8d77f54c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c69f58fa5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20 771 074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26 718 601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Solem, Freidigstien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martin.solem@arctic.com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SOLMAR INVEST AS</a:t>
            </a:r>
          </a:p>
        </p:txBody>
      </p:sp>
    </p:spTree>
  </p:cSld>
  <p:clrMapOvr>
    <a:masterClrMapping xmlns:a="http://schemas.openxmlformats.org/drawingml/2006/main"/>
  </p:clrMapOvr>
</p:sld>
</file>