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fb896eee4f4b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0146c2edea4ecf"/>
  </p:sldMasterIdLst>
  <p:sldIdLst>
    <p:sldId xmlns:r="http://schemas.openxmlformats.org/officeDocument/2006/relationships" id="256" r:id="R62bf7a1ac37d490a"/>
    <p:sldId xmlns:r="http://schemas.openxmlformats.org/officeDocument/2006/relationships" id="257" r:id="R85faac1857a0463c"/>
    <p:sldId xmlns:r="http://schemas.openxmlformats.org/officeDocument/2006/relationships" id="258" r:id="Rd11ba61e6930454e"/>
    <p:sldId xmlns:r="http://schemas.openxmlformats.org/officeDocument/2006/relationships" id="259" r:id="R77df643a55d6425e"/>
    <p:sldId xmlns:r="http://schemas.openxmlformats.org/officeDocument/2006/relationships" id="260" r:id="R8e95d77c8c064f3d"/>
    <p:sldId xmlns:r="http://schemas.openxmlformats.org/officeDocument/2006/relationships" id="261" r:id="R2a16565626344eae"/>
    <p:sldId xmlns:r="http://schemas.openxmlformats.org/officeDocument/2006/relationships" id="262" r:id="R4ed99780ad3f42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146c2edea4ecf" /><Relationship Type="http://schemas.openxmlformats.org/officeDocument/2006/relationships/slide" Target="/ppt/slides/slide1.xml" Id="R62bf7a1ac37d490a" /><Relationship Type="http://schemas.openxmlformats.org/officeDocument/2006/relationships/slide" Target="/ppt/slides/slide2.xml" Id="R85faac1857a0463c" /><Relationship Type="http://schemas.openxmlformats.org/officeDocument/2006/relationships/slide" Target="/ppt/slides/slide3.xml" Id="Rd11ba61e6930454e" /><Relationship Type="http://schemas.openxmlformats.org/officeDocument/2006/relationships/slide" Target="/ppt/slides/slide4.xml" Id="R77df643a55d6425e" /><Relationship Type="http://schemas.openxmlformats.org/officeDocument/2006/relationships/slide" Target="/ppt/slides/slide5.xml" Id="R8e95d77c8c064f3d" /><Relationship Type="http://schemas.openxmlformats.org/officeDocument/2006/relationships/slide" Target="/ppt/slides/slide6.xml" Id="R2a16565626344eae" /><Relationship Type="http://schemas.openxmlformats.org/officeDocument/2006/relationships/slide" Target="/ppt/slides/slide7.xml" Id="R4ed99780ad3f42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3398c97c4747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d0516f48f421c" /><Relationship Type="http://schemas.openxmlformats.org/officeDocument/2006/relationships/theme" Target="/ppt/slideMasters/theme/theme1.xml" Id="R5d3c709eb85949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1d0516f48f42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00b40384344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23408560c44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19700c4364f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1412a722848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c063f117240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1ce33a45b41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6b67cff824b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AURSTAD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AURSTAD GRUPPEN AS ble etablert [år] og holder til i Hovdebygda.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801 641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650 203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19 682 608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20 799 907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JMC HOLDING 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JMC INVEST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AURSTAD HOLDING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TVERBERG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Torvmyrane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6160 Hovdebygda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71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912 321 789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GRUPPEN AS</a:t>
            </a:r>
          </a:p>
        </p:txBody>
      </p:sp>
    </p:spTree>
  </p:cSld>
  <p:clrMapOvr>
    <a:masterClrMapping xmlns:a="http://schemas.openxmlformats.org/drawingml/2006/main"/>
  </p:clrMapOvr>
</p:sld>
</file>