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94bcd5382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60076af6546ff"/>
  </p:sldMasterIdLst>
  <p:sldIdLst>
    <p:sldId xmlns:r="http://schemas.openxmlformats.org/officeDocument/2006/relationships" id="256" r:id="R9ad7407f752f4734"/>
    <p:sldId xmlns:r="http://schemas.openxmlformats.org/officeDocument/2006/relationships" id="257" r:id="R960582c3b96a4de5"/>
    <p:sldId xmlns:r="http://schemas.openxmlformats.org/officeDocument/2006/relationships" id="258" r:id="Rf3ac82a6572a42f9"/>
    <p:sldId xmlns:r="http://schemas.openxmlformats.org/officeDocument/2006/relationships" id="259" r:id="R276e2af86552498a"/>
    <p:sldId xmlns:r="http://schemas.openxmlformats.org/officeDocument/2006/relationships" id="260" r:id="R1535a75e59984186"/>
    <p:sldId xmlns:r="http://schemas.openxmlformats.org/officeDocument/2006/relationships" id="261" r:id="R92df04cc81224768"/>
    <p:sldId xmlns:r="http://schemas.openxmlformats.org/officeDocument/2006/relationships" id="262" r:id="R459f9ba1a8a7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60076af6546ff" /><Relationship Type="http://schemas.openxmlformats.org/officeDocument/2006/relationships/slide" Target="/ppt/slides/slide1.xml" Id="R9ad7407f752f4734" /><Relationship Type="http://schemas.openxmlformats.org/officeDocument/2006/relationships/slide" Target="/ppt/slides/slide2.xml" Id="R960582c3b96a4de5" /><Relationship Type="http://schemas.openxmlformats.org/officeDocument/2006/relationships/slide" Target="/ppt/slides/slide3.xml" Id="Rf3ac82a6572a42f9" /><Relationship Type="http://schemas.openxmlformats.org/officeDocument/2006/relationships/slide" Target="/ppt/slides/slide4.xml" Id="R276e2af86552498a" /><Relationship Type="http://schemas.openxmlformats.org/officeDocument/2006/relationships/slide" Target="/ppt/slides/slide5.xml" Id="R1535a75e59984186" /><Relationship Type="http://schemas.openxmlformats.org/officeDocument/2006/relationships/slide" Target="/ppt/slides/slide6.xml" Id="R92df04cc81224768" /><Relationship Type="http://schemas.openxmlformats.org/officeDocument/2006/relationships/slide" Target="/ppt/slides/slide7.xml" Id="R459f9ba1a8a7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7d96e05ac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4830e0724ea7" /><Relationship Type="http://schemas.openxmlformats.org/officeDocument/2006/relationships/theme" Target="/ppt/slideMasters/theme/theme1.xml" Id="Ra3b1e9b5abb3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54830e072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176cb96f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9ce3c4e1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480ed3a27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a11c20ad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01555c15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edf49ea3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0b34754d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